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8"/>
  </p:notesMasterIdLst>
  <p:handoutMasterIdLst>
    <p:handoutMasterId r:id="rId9"/>
  </p:handoutMasterIdLst>
  <p:sldIdLst>
    <p:sldId id="2076138251" r:id="rId6"/>
    <p:sldId id="635"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F968E1-F474-4614-9FB4-7C9E67B5DA5E}">
          <p14:sldIdLst>
            <p14:sldId id="2076138251"/>
            <p14:sldId id="6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9" autoAdjust="0"/>
    <p:restoredTop sz="96327" autoAdjust="0"/>
  </p:normalViewPr>
  <p:slideViewPr>
    <p:cSldViewPr snapToGrid="0">
      <p:cViewPr varScale="1">
        <p:scale>
          <a:sx n="90" d="100"/>
          <a:sy n="90" d="100"/>
        </p:scale>
        <p:origin x="68" y="62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B7554B-E48A-44D9-8D01-379D495CC8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5F905349-C988-4B6A-A276-85693D074695}">
      <dgm:prSet custT="1"/>
      <dgm:spPr/>
      <dgm:t>
        <a:bodyPr/>
        <a:lstStyle/>
        <a:p>
          <a:r>
            <a:rPr lang="en-GB" sz="1400" noProof="0" dirty="0"/>
            <a:t>Box-on-demand</a:t>
          </a:r>
        </a:p>
      </dgm:t>
    </dgm:pt>
    <dgm:pt modelId="{65D622E2-A377-4A6E-B842-24C6A90123C7}" type="parTrans" cxnId="{EFDA85FF-DFEC-46C2-B624-A423B57A26BA}">
      <dgm:prSet/>
      <dgm:spPr/>
      <dgm:t>
        <a:bodyPr/>
        <a:lstStyle/>
        <a:p>
          <a:endParaRPr lang="fr-FR"/>
        </a:p>
      </dgm:t>
    </dgm:pt>
    <dgm:pt modelId="{603F7284-2D01-4C37-9C62-9143A3D07B46}" type="sibTrans" cxnId="{EFDA85FF-DFEC-46C2-B624-A423B57A26BA}">
      <dgm:prSet/>
      <dgm:spPr/>
      <dgm:t>
        <a:bodyPr/>
        <a:lstStyle/>
        <a:p>
          <a:endParaRPr lang="fr-FR"/>
        </a:p>
      </dgm:t>
    </dgm:pt>
    <dgm:pt modelId="{754B5B87-E1F4-48F2-B310-5A63D254C1DC}">
      <dgm:prSet custT="1"/>
      <dgm:spPr/>
      <dgm:t>
        <a:bodyPr/>
        <a:lstStyle/>
        <a:p>
          <a:pPr marL="87313" indent="-87313"/>
          <a:r>
            <a:rPr lang="en-GB" sz="1400" noProof="0" dirty="0"/>
            <a:t>Cut and create boxes</a:t>
          </a:r>
        </a:p>
      </dgm:t>
    </dgm:pt>
    <dgm:pt modelId="{9C79D9D8-32AE-4743-B911-4812335DA2A4}" type="parTrans" cxnId="{0BDE989B-C085-42BB-8549-B46877713010}">
      <dgm:prSet/>
      <dgm:spPr/>
      <dgm:t>
        <a:bodyPr/>
        <a:lstStyle/>
        <a:p>
          <a:endParaRPr lang="fr-FR"/>
        </a:p>
      </dgm:t>
    </dgm:pt>
    <dgm:pt modelId="{852C2857-041D-4C8C-A63F-6F15D1EE7EA6}" type="sibTrans" cxnId="{0BDE989B-C085-42BB-8549-B46877713010}">
      <dgm:prSet/>
      <dgm:spPr/>
      <dgm:t>
        <a:bodyPr/>
        <a:lstStyle/>
        <a:p>
          <a:endParaRPr lang="fr-FR"/>
        </a:p>
      </dgm:t>
    </dgm:pt>
    <dgm:pt modelId="{792543B9-AFF9-473A-8021-FC5BAE8551AA}">
      <dgm:prSet custT="1"/>
      <dgm:spPr/>
      <dgm:t>
        <a:bodyPr/>
        <a:lstStyle/>
        <a:p>
          <a:pPr marL="87313" indent="-87313"/>
          <a:r>
            <a:rPr lang="en-GB" sz="1400" noProof="0" dirty="0"/>
            <a:t>Print Labels</a:t>
          </a:r>
        </a:p>
      </dgm:t>
    </dgm:pt>
    <dgm:pt modelId="{86911C3D-AF6A-4EAF-B436-1BC30C28F39E}" type="parTrans" cxnId="{4A556F30-B625-48C0-B013-F7891F857958}">
      <dgm:prSet/>
      <dgm:spPr/>
      <dgm:t>
        <a:bodyPr/>
        <a:lstStyle/>
        <a:p>
          <a:endParaRPr lang="en-DK"/>
        </a:p>
      </dgm:t>
    </dgm:pt>
    <dgm:pt modelId="{45DDE2FA-F101-4E2F-9191-C91F51300EC3}" type="sibTrans" cxnId="{4A556F30-B625-48C0-B013-F7891F857958}">
      <dgm:prSet/>
      <dgm:spPr/>
      <dgm:t>
        <a:bodyPr/>
        <a:lstStyle/>
        <a:p>
          <a:endParaRPr lang="en-DK"/>
        </a:p>
      </dgm:t>
    </dgm:pt>
    <dgm:pt modelId="{D2DAC58F-C124-4C1F-AC30-1E6E399815E2}" type="pres">
      <dgm:prSet presAssocID="{20B7554B-E48A-44D9-8D01-379D495CC83F}" presName="Name0" presStyleCnt="0">
        <dgm:presLayoutVars>
          <dgm:dir/>
          <dgm:animLvl val="lvl"/>
          <dgm:resizeHandles val="exact"/>
        </dgm:presLayoutVars>
      </dgm:prSet>
      <dgm:spPr/>
    </dgm:pt>
    <dgm:pt modelId="{2F697642-FCEB-4F59-8349-E645C13C5258}" type="pres">
      <dgm:prSet presAssocID="{5F905349-C988-4B6A-A276-85693D074695}" presName="composite" presStyleCnt="0"/>
      <dgm:spPr/>
    </dgm:pt>
    <dgm:pt modelId="{632472FE-7C8F-45A1-ABD6-1611506720A1}" type="pres">
      <dgm:prSet presAssocID="{5F905349-C988-4B6A-A276-85693D074695}" presName="parTx" presStyleLbl="alignNode1" presStyleIdx="0" presStyleCnt="1">
        <dgm:presLayoutVars>
          <dgm:chMax val="0"/>
          <dgm:chPref val="0"/>
          <dgm:bulletEnabled val="1"/>
        </dgm:presLayoutVars>
      </dgm:prSet>
      <dgm:spPr/>
    </dgm:pt>
    <dgm:pt modelId="{C0FCE94F-A6B9-4064-B53A-54763B7C00DF}" type="pres">
      <dgm:prSet presAssocID="{5F905349-C988-4B6A-A276-85693D074695}" presName="desTx" presStyleLbl="alignAccFollowNode1" presStyleIdx="0" presStyleCnt="1">
        <dgm:presLayoutVars>
          <dgm:bulletEnabled val="1"/>
        </dgm:presLayoutVars>
      </dgm:prSet>
      <dgm:spPr/>
    </dgm:pt>
  </dgm:ptLst>
  <dgm:cxnLst>
    <dgm:cxn modelId="{4A556F30-B625-48C0-B013-F7891F857958}" srcId="{5F905349-C988-4B6A-A276-85693D074695}" destId="{792543B9-AFF9-473A-8021-FC5BAE8551AA}" srcOrd="1" destOrd="0" parTransId="{86911C3D-AF6A-4EAF-B436-1BC30C28F39E}" sibTransId="{45DDE2FA-F101-4E2F-9191-C91F51300EC3}"/>
    <dgm:cxn modelId="{65DEB868-A114-40E3-B651-86FAC21E03A0}" type="presOf" srcId="{792543B9-AFF9-473A-8021-FC5BAE8551AA}" destId="{C0FCE94F-A6B9-4064-B53A-54763B7C00DF}" srcOrd="0" destOrd="1" presId="urn:microsoft.com/office/officeart/2005/8/layout/hList1"/>
    <dgm:cxn modelId="{0BDE989B-C085-42BB-8549-B46877713010}" srcId="{5F905349-C988-4B6A-A276-85693D074695}" destId="{754B5B87-E1F4-48F2-B310-5A63D254C1DC}" srcOrd="0" destOrd="0" parTransId="{9C79D9D8-32AE-4743-B911-4812335DA2A4}" sibTransId="{852C2857-041D-4C8C-A63F-6F15D1EE7EA6}"/>
    <dgm:cxn modelId="{EF45C7AA-1B32-461B-977B-6CECF8D4A860}" type="presOf" srcId="{5F905349-C988-4B6A-A276-85693D074695}" destId="{632472FE-7C8F-45A1-ABD6-1611506720A1}" srcOrd="0" destOrd="0" presId="urn:microsoft.com/office/officeart/2005/8/layout/hList1"/>
    <dgm:cxn modelId="{340085AD-52C4-445A-A79B-EEB97550E364}" type="presOf" srcId="{20B7554B-E48A-44D9-8D01-379D495CC83F}" destId="{D2DAC58F-C124-4C1F-AC30-1E6E399815E2}" srcOrd="0" destOrd="0" presId="urn:microsoft.com/office/officeart/2005/8/layout/hList1"/>
    <dgm:cxn modelId="{03FA1BB3-B54B-40F8-A8C4-6B6350E22AC1}" type="presOf" srcId="{754B5B87-E1F4-48F2-B310-5A63D254C1DC}" destId="{C0FCE94F-A6B9-4064-B53A-54763B7C00DF}" srcOrd="0" destOrd="0" presId="urn:microsoft.com/office/officeart/2005/8/layout/hList1"/>
    <dgm:cxn modelId="{EFDA85FF-DFEC-46C2-B624-A423B57A26BA}" srcId="{20B7554B-E48A-44D9-8D01-379D495CC83F}" destId="{5F905349-C988-4B6A-A276-85693D074695}" srcOrd="0" destOrd="0" parTransId="{65D622E2-A377-4A6E-B842-24C6A90123C7}" sibTransId="{603F7284-2D01-4C37-9C62-9143A3D07B46}"/>
    <dgm:cxn modelId="{CC6BB5E2-8B3D-4B6E-A2E1-607E7FA1DC1A}" type="presParOf" srcId="{D2DAC58F-C124-4C1F-AC30-1E6E399815E2}" destId="{2F697642-FCEB-4F59-8349-E645C13C5258}" srcOrd="0" destOrd="0" presId="urn:microsoft.com/office/officeart/2005/8/layout/hList1"/>
    <dgm:cxn modelId="{EC8DFAEA-34D0-41E4-841D-3D840DF2E754}" type="presParOf" srcId="{2F697642-FCEB-4F59-8349-E645C13C5258}" destId="{632472FE-7C8F-45A1-ABD6-1611506720A1}" srcOrd="0" destOrd="0" presId="urn:microsoft.com/office/officeart/2005/8/layout/hList1"/>
    <dgm:cxn modelId="{AE8B553F-709A-44CE-9D22-43F16C067531}" type="presParOf" srcId="{2F697642-FCEB-4F59-8349-E645C13C5258}" destId="{C0FCE94F-A6B9-4064-B53A-54763B7C00D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B7554B-E48A-44D9-8D01-379D495CC8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5F905349-C988-4B6A-A276-85693D074695}">
      <dgm:prSet custT="1"/>
      <dgm:spPr/>
      <dgm:t>
        <a:bodyPr/>
        <a:lstStyle/>
        <a:p>
          <a:r>
            <a:rPr lang="en-GB" sz="1400" noProof="0" dirty="0"/>
            <a:t>Cubing</a:t>
          </a:r>
        </a:p>
      </dgm:t>
    </dgm:pt>
    <dgm:pt modelId="{65D622E2-A377-4A6E-B842-24C6A90123C7}" type="parTrans" cxnId="{EFDA85FF-DFEC-46C2-B624-A423B57A26BA}">
      <dgm:prSet/>
      <dgm:spPr/>
      <dgm:t>
        <a:bodyPr/>
        <a:lstStyle/>
        <a:p>
          <a:endParaRPr lang="fr-FR"/>
        </a:p>
      </dgm:t>
    </dgm:pt>
    <dgm:pt modelId="{603F7284-2D01-4C37-9C62-9143A3D07B46}" type="sibTrans" cxnId="{EFDA85FF-DFEC-46C2-B624-A423B57A26BA}">
      <dgm:prSet/>
      <dgm:spPr/>
      <dgm:t>
        <a:bodyPr/>
        <a:lstStyle/>
        <a:p>
          <a:endParaRPr lang="fr-FR"/>
        </a:p>
      </dgm:t>
    </dgm:pt>
    <dgm:pt modelId="{35438DF9-AA13-4655-958B-8B812ACE5FCC}">
      <dgm:prSet/>
      <dgm:spPr/>
      <dgm:t>
        <a:bodyPr/>
        <a:lstStyle/>
        <a:p>
          <a:r>
            <a:rPr lang="en-GB" noProof="0" dirty="0"/>
            <a:t>Carton planning</a:t>
          </a:r>
        </a:p>
      </dgm:t>
    </dgm:pt>
    <dgm:pt modelId="{D8858120-34CA-43EE-90A7-67123B30C833}" type="parTrans" cxnId="{56C37FF8-DDC2-402A-90B5-DBCCB0254B2D}">
      <dgm:prSet/>
      <dgm:spPr/>
      <dgm:t>
        <a:bodyPr/>
        <a:lstStyle/>
        <a:p>
          <a:endParaRPr lang="en-DK"/>
        </a:p>
      </dgm:t>
    </dgm:pt>
    <dgm:pt modelId="{494C2087-C31D-4DEA-B0A0-C2FE35602177}" type="sibTrans" cxnId="{56C37FF8-DDC2-402A-90B5-DBCCB0254B2D}">
      <dgm:prSet/>
      <dgm:spPr/>
      <dgm:t>
        <a:bodyPr/>
        <a:lstStyle/>
        <a:p>
          <a:endParaRPr lang="en-DK"/>
        </a:p>
      </dgm:t>
    </dgm:pt>
    <dgm:pt modelId="{305C880A-408A-44D1-9F87-A85B5727F338}">
      <dgm:prSet/>
      <dgm:spPr/>
      <dgm:t>
        <a:bodyPr/>
        <a:lstStyle/>
        <a:p>
          <a:r>
            <a:rPr lang="en-GB" noProof="0" dirty="0"/>
            <a:t>Packing sequence</a:t>
          </a:r>
        </a:p>
      </dgm:t>
    </dgm:pt>
    <dgm:pt modelId="{5673D1D9-121B-4325-99B3-75E1938A2B40}" type="parTrans" cxnId="{02B09E15-F1A3-4D63-A223-DCC85B63EDDD}">
      <dgm:prSet/>
      <dgm:spPr/>
      <dgm:t>
        <a:bodyPr/>
        <a:lstStyle/>
        <a:p>
          <a:endParaRPr lang="en-DK"/>
        </a:p>
      </dgm:t>
    </dgm:pt>
    <dgm:pt modelId="{704D6C3D-0616-43D9-AB13-6C944265CF6A}" type="sibTrans" cxnId="{02B09E15-F1A3-4D63-A223-DCC85B63EDDD}">
      <dgm:prSet/>
      <dgm:spPr/>
      <dgm:t>
        <a:bodyPr/>
        <a:lstStyle/>
        <a:p>
          <a:endParaRPr lang="en-DK"/>
        </a:p>
      </dgm:t>
    </dgm:pt>
    <dgm:pt modelId="{D2DAC58F-C124-4C1F-AC30-1E6E399815E2}" type="pres">
      <dgm:prSet presAssocID="{20B7554B-E48A-44D9-8D01-379D495CC83F}" presName="Name0" presStyleCnt="0">
        <dgm:presLayoutVars>
          <dgm:dir/>
          <dgm:animLvl val="lvl"/>
          <dgm:resizeHandles val="exact"/>
        </dgm:presLayoutVars>
      </dgm:prSet>
      <dgm:spPr/>
    </dgm:pt>
    <dgm:pt modelId="{2F697642-FCEB-4F59-8349-E645C13C5258}" type="pres">
      <dgm:prSet presAssocID="{5F905349-C988-4B6A-A276-85693D074695}" presName="composite" presStyleCnt="0"/>
      <dgm:spPr/>
    </dgm:pt>
    <dgm:pt modelId="{632472FE-7C8F-45A1-ABD6-1611506720A1}" type="pres">
      <dgm:prSet presAssocID="{5F905349-C988-4B6A-A276-85693D074695}" presName="parTx" presStyleLbl="alignNode1" presStyleIdx="0" presStyleCnt="1">
        <dgm:presLayoutVars>
          <dgm:chMax val="0"/>
          <dgm:chPref val="0"/>
          <dgm:bulletEnabled val="1"/>
        </dgm:presLayoutVars>
      </dgm:prSet>
      <dgm:spPr/>
    </dgm:pt>
    <dgm:pt modelId="{C0FCE94F-A6B9-4064-B53A-54763B7C00DF}" type="pres">
      <dgm:prSet presAssocID="{5F905349-C988-4B6A-A276-85693D074695}" presName="desTx" presStyleLbl="alignAccFollowNode1" presStyleIdx="0" presStyleCnt="1">
        <dgm:presLayoutVars>
          <dgm:bulletEnabled val="1"/>
        </dgm:presLayoutVars>
      </dgm:prSet>
      <dgm:spPr/>
    </dgm:pt>
  </dgm:ptLst>
  <dgm:cxnLst>
    <dgm:cxn modelId="{02B09E15-F1A3-4D63-A223-DCC85B63EDDD}" srcId="{5F905349-C988-4B6A-A276-85693D074695}" destId="{305C880A-408A-44D1-9F87-A85B5727F338}" srcOrd="1" destOrd="0" parTransId="{5673D1D9-121B-4325-99B3-75E1938A2B40}" sibTransId="{704D6C3D-0616-43D9-AB13-6C944265CF6A}"/>
    <dgm:cxn modelId="{EF45C7AA-1B32-461B-977B-6CECF8D4A860}" type="presOf" srcId="{5F905349-C988-4B6A-A276-85693D074695}" destId="{632472FE-7C8F-45A1-ABD6-1611506720A1}" srcOrd="0" destOrd="0" presId="urn:microsoft.com/office/officeart/2005/8/layout/hList1"/>
    <dgm:cxn modelId="{340085AD-52C4-445A-A79B-EEB97550E364}" type="presOf" srcId="{20B7554B-E48A-44D9-8D01-379D495CC83F}" destId="{D2DAC58F-C124-4C1F-AC30-1E6E399815E2}" srcOrd="0" destOrd="0" presId="urn:microsoft.com/office/officeart/2005/8/layout/hList1"/>
    <dgm:cxn modelId="{2F8051DE-654B-45E8-9D97-1E488E4E85BF}" type="presOf" srcId="{35438DF9-AA13-4655-958B-8B812ACE5FCC}" destId="{C0FCE94F-A6B9-4064-B53A-54763B7C00DF}" srcOrd="0" destOrd="0" presId="urn:microsoft.com/office/officeart/2005/8/layout/hList1"/>
    <dgm:cxn modelId="{56C37FF8-DDC2-402A-90B5-DBCCB0254B2D}" srcId="{5F905349-C988-4B6A-A276-85693D074695}" destId="{35438DF9-AA13-4655-958B-8B812ACE5FCC}" srcOrd="0" destOrd="0" parTransId="{D8858120-34CA-43EE-90A7-67123B30C833}" sibTransId="{494C2087-C31D-4DEA-B0A0-C2FE35602177}"/>
    <dgm:cxn modelId="{5C8615FB-4F7D-4ED7-A573-3C5E589073EC}" type="presOf" srcId="{305C880A-408A-44D1-9F87-A85B5727F338}" destId="{C0FCE94F-A6B9-4064-B53A-54763B7C00DF}" srcOrd="0" destOrd="1" presId="urn:microsoft.com/office/officeart/2005/8/layout/hList1"/>
    <dgm:cxn modelId="{EFDA85FF-DFEC-46C2-B624-A423B57A26BA}" srcId="{20B7554B-E48A-44D9-8D01-379D495CC83F}" destId="{5F905349-C988-4B6A-A276-85693D074695}" srcOrd="0" destOrd="0" parTransId="{65D622E2-A377-4A6E-B842-24C6A90123C7}" sibTransId="{603F7284-2D01-4C37-9C62-9143A3D07B46}"/>
    <dgm:cxn modelId="{CC6BB5E2-8B3D-4B6E-A2E1-607E7FA1DC1A}" type="presParOf" srcId="{D2DAC58F-C124-4C1F-AC30-1E6E399815E2}" destId="{2F697642-FCEB-4F59-8349-E645C13C5258}" srcOrd="0" destOrd="0" presId="urn:microsoft.com/office/officeart/2005/8/layout/hList1"/>
    <dgm:cxn modelId="{EC8DFAEA-34D0-41E4-841D-3D840DF2E754}" type="presParOf" srcId="{2F697642-FCEB-4F59-8349-E645C13C5258}" destId="{632472FE-7C8F-45A1-ABD6-1611506720A1}" srcOrd="0" destOrd="0" presId="urn:microsoft.com/office/officeart/2005/8/layout/hList1"/>
    <dgm:cxn modelId="{AE8B553F-709A-44CE-9D22-43F16C067531}" type="presParOf" srcId="{2F697642-FCEB-4F59-8349-E645C13C5258}" destId="{C0FCE94F-A6B9-4064-B53A-54763B7C00DF}"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B7554B-E48A-44D9-8D01-379D495CC8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5F905349-C988-4B6A-A276-85693D074695}">
      <dgm:prSet custT="1"/>
      <dgm:spPr/>
      <dgm:t>
        <a:bodyPr/>
        <a:lstStyle/>
        <a:p>
          <a:r>
            <a:rPr lang="hr-HR" sz="1400" dirty="0"/>
            <a:t>Rating  &amp; </a:t>
          </a:r>
          <a:r>
            <a:rPr lang="en-GB" sz="1400" dirty="0" err="1"/>
            <a:t>sh</a:t>
          </a:r>
          <a:r>
            <a:rPr lang="hr-HR" sz="1400" dirty="0"/>
            <a:t>ipment</a:t>
          </a:r>
          <a:endParaRPr lang="en-GB" sz="1400" noProof="0" dirty="0"/>
        </a:p>
      </dgm:t>
    </dgm:pt>
    <dgm:pt modelId="{65D622E2-A377-4A6E-B842-24C6A90123C7}" type="parTrans" cxnId="{EFDA85FF-DFEC-46C2-B624-A423B57A26BA}">
      <dgm:prSet/>
      <dgm:spPr/>
      <dgm:t>
        <a:bodyPr/>
        <a:lstStyle/>
        <a:p>
          <a:endParaRPr lang="fr-FR"/>
        </a:p>
      </dgm:t>
    </dgm:pt>
    <dgm:pt modelId="{603F7284-2D01-4C37-9C62-9143A3D07B46}" type="sibTrans" cxnId="{EFDA85FF-DFEC-46C2-B624-A423B57A26BA}">
      <dgm:prSet/>
      <dgm:spPr/>
      <dgm:t>
        <a:bodyPr/>
        <a:lstStyle/>
        <a:p>
          <a:endParaRPr lang="fr-FR"/>
        </a:p>
      </dgm:t>
    </dgm:pt>
    <dgm:pt modelId="{474A550C-A88A-41BC-917B-7A4235FBB7A5}">
      <dgm:prSet/>
      <dgm:spPr/>
      <dgm:t>
        <a:bodyPr/>
        <a:lstStyle/>
        <a:p>
          <a:r>
            <a:rPr lang="en-GB" noProof="0" dirty="0"/>
            <a:t>Rate Shop</a:t>
          </a:r>
        </a:p>
      </dgm:t>
    </dgm:pt>
    <dgm:pt modelId="{5398DC4B-5F81-4FF6-A89C-65A5FA080D55}" type="parTrans" cxnId="{F363D4AE-117A-42AB-BEAB-98692BEE10ED}">
      <dgm:prSet/>
      <dgm:spPr/>
      <dgm:t>
        <a:bodyPr/>
        <a:lstStyle/>
        <a:p>
          <a:endParaRPr lang="en-DK"/>
        </a:p>
      </dgm:t>
    </dgm:pt>
    <dgm:pt modelId="{48D9EE25-CB2F-4E9B-A847-13CCEC2D8264}" type="sibTrans" cxnId="{F363D4AE-117A-42AB-BEAB-98692BEE10ED}">
      <dgm:prSet/>
      <dgm:spPr/>
      <dgm:t>
        <a:bodyPr/>
        <a:lstStyle/>
        <a:p>
          <a:endParaRPr lang="en-DK"/>
        </a:p>
      </dgm:t>
    </dgm:pt>
    <dgm:pt modelId="{D536D6FF-946B-49D0-80EA-AD442D1EFCFC}">
      <dgm:prSet/>
      <dgm:spPr/>
      <dgm:t>
        <a:bodyPr/>
        <a:lstStyle/>
        <a:p>
          <a:r>
            <a:rPr lang="en-GB" noProof="0" dirty="0"/>
            <a:t>Tracking details</a:t>
          </a:r>
        </a:p>
      </dgm:t>
    </dgm:pt>
    <dgm:pt modelId="{CBCF21F3-F7CA-4019-A77D-BF8569B35FD9}" type="parTrans" cxnId="{C6DC3365-182D-42BC-B550-52A649815BB9}">
      <dgm:prSet/>
      <dgm:spPr/>
      <dgm:t>
        <a:bodyPr/>
        <a:lstStyle/>
        <a:p>
          <a:endParaRPr lang="en-DK"/>
        </a:p>
      </dgm:t>
    </dgm:pt>
    <dgm:pt modelId="{E9F77D38-7655-4BF2-A861-EFEBEB2ADC9F}" type="sibTrans" cxnId="{C6DC3365-182D-42BC-B550-52A649815BB9}">
      <dgm:prSet/>
      <dgm:spPr/>
      <dgm:t>
        <a:bodyPr/>
        <a:lstStyle/>
        <a:p>
          <a:endParaRPr lang="en-DK"/>
        </a:p>
      </dgm:t>
    </dgm:pt>
    <dgm:pt modelId="{2F96F54E-C968-4894-8F6F-EF6E17933ECE}">
      <dgm:prSet/>
      <dgm:spPr/>
      <dgm:t>
        <a:bodyPr/>
        <a:lstStyle/>
        <a:p>
          <a:r>
            <a:rPr lang="en-GB" noProof="0" dirty="0"/>
            <a:t>Shipment Label</a:t>
          </a:r>
        </a:p>
      </dgm:t>
    </dgm:pt>
    <dgm:pt modelId="{7CC90B69-F2C6-48D2-9E4B-DA601E38F8AD}" type="parTrans" cxnId="{E5310601-B53D-4612-9814-A4D1C6ACFD35}">
      <dgm:prSet/>
      <dgm:spPr/>
      <dgm:t>
        <a:bodyPr/>
        <a:lstStyle/>
        <a:p>
          <a:endParaRPr lang="en-DK"/>
        </a:p>
      </dgm:t>
    </dgm:pt>
    <dgm:pt modelId="{CB69C4A0-4ED3-4A9F-8226-5CBDAFA1CD7C}" type="sibTrans" cxnId="{E5310601-B53D-4612-9814-A4D1C6ACFD35}">
      <dgm:prSet/>
      <dgm:spPr/>
      <dgm:t>
        <a:bodyPr/>
        <a:lstStyle/>
        <a:p>
          <a:endParaRPr lang="en-DK"/>
        </a:p>
      </dgm:t>
    </dgm:pt>
    <dgm:pt modelId="{D2DAC58F-C124-4C1F-AC30-1E6E399815E2}" type="pres">
      <dgm:prSet presAssocID="{20B7554B-E48A-44D9-8D01-379D495CC83F}" presName="Name0" presStyleCnt="0">
        <dgm:presLayoutVars>
          <dgm:dir/>
          <dgm:animLvl val="lvl"/>
          <dgm:resizeHandles val="exact"/>
        </dgm:presLayoutVars>
      </dgm:prSet>
      <dgm:spPr/>
    </dgm:pt>
    <dgm:pt modelId="{2F697642-FCEB-4F59-8349-E645C13C5258}" type="pres">
      <dgm:prSet presAssocID="{5F905349-C988-4B6A-A276-85693D074695}" presName="composite" presStyleCnt="0"/>
      <dgm:spPr/>
    </dgm:pt>
    <dgm:pt modelId="{632472FE-7C8F-45A1-ABD6-1611506720A1}" type="pres">
      <dgm:prSet presAssocID="{5F905349-C988-4B6A-A276-85693D074695}" presName="parTx" presStyleLbl="alignNode1" presStyleIdx="0" presStyleCnt="1">
        <dgm:presLayoutVars>
          <dgm:chMax val="0"/>
          <dgm:chPref val="0"/>
          <dgm:bulletEnabled val="1"/>
        </dgm:presLayoutVars>
      </dgm:prSet>
      <dgm:spPr/>
    </dgm:pt>
    <dgm:pt modelId="{C0FCE94F-A6B9-4064-B53A-54763B7C00DF}" type="pres">
      <dgm:prSet presAssocID="{5F905349-C988-4B6A-A276-85693D074695}" presName="desTx" presStyleLbl="alignAccFollowNode1" presStyleIdx="0" presStyleCnt="1">
        <dgm:presLayoutVars>
          <dgm:bulletEnabled val="1"/>
        </dgm:presLayoutVars>
      </dgm:prSet>
      <dgm:spPr/>
    </dgm:pt>
  </dgm:ptLst>
  <dgm:cxnLst>
    <dgm:cxn modelId="{E5310601-B53D-4612-9814-A4D1C6ACFD35}" srcId="{5F905349-C988-4B6A-A276-85693D074695}" destId="{2F96F54E-C968-4894-8F6F-EF6E17933ECE}" srcOrd="2" destOrd="0" parTransId="{7CC90B69-F2C6-48D2-9E4B-DA601E38F8AD}" sibTransId="{CB69C4A0-4ED3-4A9F-8226-5CBDAFA1CD7C}"/>
    <dgm:cxn modelId="{86C96A1F-24E7-4546-9A53-8535B71D4DFA}" type="presOf" srcId="{474A550C-A88A-41BC-917B-7A4235FBB7A5}" destId="{C0FCE94F-A6B9-4064-B53A-54763B7C00DF}" srcOrd="0" destOrd="0" presId="urn:microsoft.com/office/officeart/2005/8/layout/hList1"/>
    <dgm:cxn modelId="{41B7565F-7C6C-438C-8077-FB248D1C75E9}" type="presOf" srcId="{2F96F54E-C968-4894-8F6F-EF6E17933ECE}" destId="{C0FCE94F-A6B9-4064-B53A-54763B7C00DF}" srcOrd="0" destOrd="2" presId="urn:microsoft.com/office/officeart/2005/8/layout/hList1"/>
    <dgm:cxn modelId="{C6DC3365-182D-42BC-B550-52A649815BB9}" srcId="{5F905349-C988-4B6A-A276-85693D074695}" destId="{D536D6FF-946B-49D0-80EA-AD442D1EFCFC}" srcOrd="1" destOrd="0" parTransId="{CBCF21F3-F7CA-4019-A77D-BF8569B35FD9}" sibTransId="{E9F77D38-7655-4BF2-A861-EFEBEB2ADC9F}"/>
    <dgm:cxn modelId="{EF45C7AA-1B32-461B-977B-6CECF8D4A860}" type="presOf" srcId="{5F905349-C988-4B6A-A276-85693D074695}" destId="{632472FE-7C8F-45A1-ABD6-1611506720A1}" srcOrd="0" destOrd="0" presId="urn:microsoft.com/office/officeart/2005/8/layout/hList1"/>
    <dgm:cxn modelId="{340085AD-52C4-445A-A79B-EEB97550E364}" type="presOf" srcId="{20B7554B-E48A-44D9-8D01-379D495CC83F}" destId="{D2DAC58F-C124-4C1F-AC30-1E6E399815E2}" srcOrd="0" destOrd="0" presId="urn:microsoft.com/office/officeart/2005/8/layout/hList1"/>
    <dgm:cxn modelId="{F363D4AE-117A-42AB-BEAB-98692BEE10ED}" srcId="{5F905349-C988-4B6A-A276-85693D074695}" destId="{474A550C-A88A-41BC-917B-7A4235FBB7A5}" srcOrd="0" destOrd="0" parTransId="{5398DC4B-5F81-4FF6-A89C-65A5FA080D55}" sibTransId="{48D9EE25-CB2F-4E9B-A847-13CCEC2D8264}"/>
    <dgm:cxn modelId="{1E74EDC3-A662-4F71-B9D1-4F431446A735}" type="presOf" srcId="{D536D6FF-946B-49D0-80EA-AD442D1EFCFC}" destId="{C0FCE94F-A6B9-4064-B53A-54763B7C00DF}" srcOrd="0" destOrd="1" presId="urn:microsoft.com/office/officeart/2005/8/layout/hList1"/>
    <dgm:cxn modelId="{EFDA85FF-DFEC-46C2-B624-A423B57A26BA}" srcId="{20B7554B-E48A-44D9-8D01-379D495CC83F}" destId="{5F905349-C988-4B6A-A276-85693D074695}" srcOrd="0" destOrd="0" parTransId="{65D622E2-A377-4A6E-B842-24C6A90123C7}" sibTransId="{603F7284-2D01-4C37-9C62-9143A3D07B46}"/>
    <dgm:cxn modelId="{CC6BB5E2-8B3D-4B6E-A2E1-607E7FA1DC1A}" type="presParOf" srcId="{D2DAC58F-C124-4C1F-AC30-1E6E399815E2}" destId="{2F697642-FCEB-4F59-8349-E645C13C5258}" srcOrd="0" destOrd="0" presId="urn:microsoft.com/office/officeart/2005/8/layout/hList1"/>
    <dgm:cxn modelId="{EC8DFAEA-34D0-41E4-841D-3D840DF2E754}" type="presParOf" srcId="{2F697642-FCEB-4F59-8349-E645C13C5258}" destId="{632472FE-7C8F-45A1-ABD6-1611506720A1}" srcOrd="0" destOrd="0" presId="urn:microsoft.com/office/officeart/2005/8/layout/hList1"/>
    <dgm:cxn modelId="{AE8B553F-709A-44CE-9D22-43F16C067531}" type="presParOf" srcId="{2F697642-FCEB-4F59-8349-E645C13C5258}" destId="{C0FCE94F-A6B9-4064-B53A-54763B7C00DF}" srcOrd="1" destOrd="0" presId="urn:microsoft.com/office/officeart/2005/8/layout/h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7554B-E48A-44D9-8D01-379D495CC83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5F905349-C988-4B6A-A276-85693D074695}">
      <dgm:prSet custT="1"/>
      <dgm:spPr/>
      <dgm:t>
        <a:bodyPr/>
        <a:lstStyle/>
        <a:p>
          <a:r>
            <a:rPr lang="en-GB" sz="1400" noProof="0" dirty="0"/>
            <a:t>EDI Orders</a:t>
          </a:r>
        </a:p>
      </dgm:t>
    </dgm:pt>
    <dgm:pt modelId="{65D622E2-A377-4A6E-B842-24C6A90123C7}" type="parTrans" cxnId="{EFDA85FF-DFEC-46C2-B624-A423B57A26BA}">
      <dgm:prSet/>
      <dgm:spPr/>
      <dgm:t>
        <a:bodyPr/>
        <a:lstStyle/>
        <a:p>
          <a:endParaRPr lang="fr-FR"/>
        </a:p>
      </dgm:t>
    </dgm:pt>
    <dgm:pt modelId="{603F7284-2D01-4C37-9C62-9143A3D07B46}" type="sibTrans" cxnId="{EFDA85FF-DFEC-46C2-B624-A423B57A26BA}">
      <dgm:prSet/>
      <dgm:spPr/>
      <dgm:t>
        <a:bodyPr/>
        <a:lstStyle/>
        <a:p>
          <a:endParaRPr lang="fr-FR"/>
        </a:p>
      </dgm:t>
    </dgm:pt>
    <dgm:pt modelId="{9A598FF2-1D81-4146-AACA-526BCBD4F0ED}">
      <dgm:prSet/>
      <dgm:spPr/>
      <dgm:t>
        <a:bodyPr/>
        <a:lstStyle/>
        <a:p>
          <a:r>
            <a:rPr lang="en-US" noProof="0" dirty="0"/>
            <a:t>Sales Order</a:t>
          </a:r>
        </a:p>
      </dgm:t>
    </dgm:pt>
    <dgm:pt modelId="{9AC378B8-1916-4953-81BB-DFE61A513D7F}" type="parTrans" cxnId="{3C22C67D-E6ED-43BB-A4A8-C4E1D074922D}">
      <dgm:prSet/>
      <dgm:spPr/>
      <dgm:t>
        <a:bodyPr/>
        <a:lstStyle/>
        <a:p>
          <a:endParaRPr lang="en-DK"/>
        </a:p>
      </dgm:t>
    </dgm:pt>
    <dgm:pt modelId="{045AB010-419B-4C8C-8D57-F77AC1D334F2}" type="sibTrans" cxnId="{3C22C67D-E6ED-43BB-A4A8-C4E1D074922D}">
      <dgm:prSet/>
      <dgm:spPr/>
      <dgm:t>
        <a:bodyPr/>
        <a:lstStyle/>
        <a:p>
          <a:endParaRPr lang="en-DK"/>
        </a:p>
      </dgm:t>
    </dgm:pt>
    <dgm:pt modelId="{FCCC280D-6D57-4891-87E8-25E91C727B8C}">
      <dgm:prSet/>
      <dgm:spPr/>
      <dgm:t>
        <a:bodyPr/>
        <a:lstStyle/>
        <a:p>
          <a:r>
            <a:rPr lang="en-US" noProof="0" dirty="0"/>
            <a:t>Purchase orders</a:t>
          </a:r>
        </a:p>
      </dgm:t>
    </dgm:pt>
    <dgm:pt modelId="{085BC34D-9D04-42CA-922E-86F2C2ECF035}" type="parTrans" cxnId="{2E48E05B-CE51-49E3-B33A-37DD2E61006B}">
      <dgm:prSet/>
      <dgm:spPr/>
      <dgm:t>
        <a:bodyPr/>
        <a:lstStyle/>
        <a:p>
          <a:endParaRPr lang="en-DK"/>
        </a:p>
      </dgm:t>
    </dgm:pt>
    <dgm:pt modelId="{666F2285-9A22-4F22-8CF0-43BF9D11AE8B}" type="sibTrans" cxnId="{2E48E05B-CE51-49E3-B33A-37DD2E61006B}">
      <dgm:prSet/>
      <dgm:spPr/>
      <dgm:t>
        <a:bodyPr/>
        <a:lstStyle/>
        <a:p>
          <a:endParaRPr lang="en-DK"/>
        </a:p>
      </dgm:t>
    </dgm:pt>
    <dgm:pt modelId="{22E61134-AC3A-4110-896A-C344145F4E7E}">
      <dgm:prSet/>
      <dgm:spPr/>
      <dgm:t>
        <a:bodyPr/>
        <a:lstStyle/>
        <a:p>
          <a:r>
            <a:rPr lang="en-US" noProof="0" dirty="0"/>
            <a:t>GLN codes</a:t>
          </a:r>
        </a:p>
      </dgm:t>
    </dgm:pt>
    <dgm:pt modelId="{75702CBF-DA60-4E2A-9DCD-5053ACF8F13C}" type="parTrans" cxnId="{2B613C96-D268-4E1B-A322-35508F6DEBCC}">
      <dgm:prSet/>
      <dgm:spPr/>
      <dgm:t>
        <a:bodyPr/>
        <a:lstStyle/>
        <a:p>
          <a:endParaRPr lang="en-DK"/>
        </a:p>
      </dgm:t>
    </dgm:pt>
    <dgm:pt modelId="{04B605A3-6954-48F6-84C9-A39C270875EB}" type="sibTrans" cxnId="{2B613C96-D268-4E1B-A322-35508F6DEBCC}">
      <dgm:prSet/>
      <dgm:spPr/>
      <dgm:t>
        <a:bodyPr/>
        <a:lstStyle/>
        <a:p>
          <a:endParaRPr lang="en-DK"/>
        </a:p>
      </dgm:t>
    </dgm:pt>
    <dgm:pt modelId="{D2DAC58F-C124-4C1F-AC30-1E6E399815E2}" type="pres">
      <dgm:prSet presAssocID="{20B7554B-E48A-44D9-8D01-379D495CC83F}" presName="Name0" presStyleCnt="0">
        <dgm:presLayoutVars>
          <dgm:dir/>
          <dgm:animLvl val="lvl"/>
          <dgm:resizeHandles val="exact"/>
        </dgm:presLayoutVars>
      </dgm:prSet>
      <dgm:spPr/>
    </dgm:pt>
    <dgm:pt modelId="{2F697642-FCEB-4F59-8349-E645C13C5258}" type="pres">
      <dgm:prSet presAssocID="{5F905349-C988-4B6A-A276-85693D074695}" presName="composite" presStyleCnt="0"/>
      <dgm:spPr/>
    </dgm:pt>
    <dgm:pt modelId="{632472FE-7C8F-45A1-ABD6-1611506720A1}" type="pres">
      <dgm:prSet presAssocID="{5F905349-C988-4B6A-A276-85693D074695}" presName="parTx" presStyleLbl="alignNode1" presStyleIdx="0" presStyleCnt="1">
        <dgm:presLayoutVars>
          <dgm:chMax val="0"/>
          <dgm:chPref val="0"/>
          <dgm:bulletEnabled val="1"/>
        </dgm:presLayoutVars>
      </dgm:prSet>
      <dgm:spPr/>
    </dgm:pt>
    <dgm:pt modelId="{C0FCE94F-A6B9-4064-B53A-54763B7C00DF}" type="pres">
      <dgm:prSet presAssocID="{5F905349-C988-4B6A-A276-85693D074695}" presName="desTx" presStyleLbl="alignAccFollowNode1" presStyleIdx="0" presStyleCnt="1">
        <dgm:presLayoutVars>
          <dgm:bulletEnabled val="1"/>
        </dgm:presLayoutVars>
      </dgm:prSet>
      <dgm:spPr/>
    </dgm:pt>
  </dgm:ptLst>
  <dgm:cxnLst>
    <dgm:cxn modelId="{5923AC18-BAD1-4256-AB93-A78F59C950FD}" type="presOf" srcId="{FCCC280D-6D57-4891-87E8-25E91C727B8C}" destId="{C0FCE94F-A6B9-4064-B53A-54763B7C00DF}" srcOrd="0" destOrd="1" presId="urn:microsoft.com/office/officeart/2005/8/layout/hList1"/>
    <dgm:cxn modelId="{2E48E05B-CE51-49E3-B33A-37DD2E61006B}" srcId="{5F905349-C988-4B6A-A276-85693D074695}" destId="{FCCC280D-6D57-4891-87E8-25E91C727B8C}" srcOrd="1" destOrd="0" parTransId="{085BC34D-9D04-42CA-922E-86F2C2ECF035}" sibTransId="{666F2285-9A22-4F22-8CF0-43BF9D11AE8B}"/>
    <dgm:cxn modelId="{3C22C67D-E6ED-43BB-A4A8-C4E1D074922D}" srcId="{5F905349-C988-4B6A-A276-85693D074695}" destId="{9A598FF2-1D81-4146-AACA-526BCBD4F0ED}" srcOrd="0" destOrd="0" parTransId="{9AC378B8-1916-4953-81BB-DFE61A513D7F}" sibTransId="{045AB010-419B-4C8C-8D57-F77AC1D334F2}"/>
    <dgm:cxn modelId="{2B613C96-D268-4E1B-A322-35508F6DEBCC}" srcId="{5F905349-C988-4B6A-A276-85693D074695}" destId="{22E61134-AC3A-4110-896A-C344145F4E7E}" srcOrd="2" destOrd="0" parTransId="{75702CBF-DA60-4E2A-9DCD-5053ACF8F13C}" sibTransId="{04B605A3-6954-48F6-84C9-A39C270875EB}"/>
    <dgm:cxn modelId="{3582679E-B337-42DC-8625-848B4A241CF7}" type="presOf" srcId="{22E61134-AC3A-4110-896A-C344145F4E7E}" destId="{C0FCE94F-A6B9-4064-B53A-54763B7C00DF}" srcOrd="0" destOrd="2" presId="urn:microsoft.com/office/officeart/2005/8/layout/hList1"/>
    <dgm:cxn modelId="{EF45C7AA-1B32-461B-977B-6CECF8D4A860}" type="presOf" srcId="{5F905349-C988-4B6A-A276-85693D074695}" destId="{632472FE-7C8F-45A1-ABD6-1611506720A1}" srcOrd="0" destOrd="0" presId="urn:microsoft.com/office/officeart/2005/8/layout/hList1"/>
    <dgm:cxn modelId="{340085AD-52C4-445A-A79B-EEB97550E364}" type="presOf" srcId="{20B7554B-E48A-44D9-8D01-379D495CC83F}" destId="{D2DAC58F-C124-4C1F-AC30-1E6E399815E2}" srcOrd="0" destOrd="0" presId="urn:microsoft.com/office/officeart/2005/8/layout/hList1"/>
    <dgm:cxn modelId="{CE18A4F6-7C2B-4235-BCAF-58B4454DDC60}" type="presOf" srcId="{9A598FF2-1D81-4146-AACA-526BCBD4F0ED}" destId="{C0FCE94F-A6B9-4064-B53A-54763B7C00DF}" srcOrd="0" destOrd="0" presId="urn:microsoft.com/office/officeart/2005/8/layout/hList1"/>
    <dgm:cxn modelId="{EFDA85FF-DFEC-46C2-B624-A423B57A26BA}" srcId="{20B7554B-E48A-44D9-8D01-379D495CC83F}" destId="{5F905349-C988-4B6A-A276-85693D074695}" srcOrd="0" destOrd="0" parTransId="{65D622E2-A377-4A6E-B842-24C6A90123C7}" sibTransId="{603F7284-2D01-4C37-9C62-9143A3D07B46}"/>
    <dgm:cxn modelId="{CC6BB5E2-8B3D-4B6E-A2E1-607E7FA1DC1A}" type="presParOf" srcId="{D2DAC58F-C124-4C1F-AC30-1E6E399815E2}" destId="{2F697642-FCEB-4F59-8349-E645C13C5258}" srcOrd="0" destOrd="0" presId="urn:microsoft.com/office/officeart/2005/8/layout/hList1"/>
    <dgm:cxn modelId="{EC8DFAEA-34D0-41E4-841D-3D840DF2E754}" type="presParOf" srcId="{2F697642-FCEB-4F59-8349-E645C13C5258}" destId="{632472FE-7C8F-45A1-ABD6-1611506720A1}" srcOrd="0" destOrd="0" presId="urn:microsoft.com/office/officeart/2005/8/layout/hList1"/>
    <dgm:cxn modelId="{AE8B553F-709A-44CE-9D22-43F16C067531}" type="presParOf" srcId="{2F697642-FCEB-4F59-8349-E645C13C5258}" destId="{C0FCE94F-A6B9-4064-B53A-54763B7C00DF}" srcOrd="1" destOrd="0" presId="urn:microsoft.com/office/officeart/2005/8/layout/hList1"/>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472FE-7C8F-45A1-ABD6-1611506720A1}">
      <dsp:nvSpPr>
        <dsp:cNvPr id="0" name=""/>
        <dsp:cNvSpPr/>
      </dsp:nvSpPr>
      <dsp:spPr>
        <a:xfrm>
          <a:off x="0" y="9155"/>
          <a:ext cx="1876817" cy="5472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noProof="0" dirty="0"/>
            <a:t>Box-on-demand</a:t>
          </a:r>
        </a:p>
      </dsp:txBody>
      <dsp:txXfrm>
        <a:off x="0" y="9155"/>
        <a:ext cx="1876817" cy="547200"/>
      </dsp:txXfrm>
    </dsp:sp>
    <dsp:sp modelId="{C0FCE94F-A6B9-4064-B53A-54763B7C00DF}">
      <dsp:nvSpPr>
        <dsp:cNvPr id="0" name=""/>
        <dsp:cNvSpPr/>
      </dsp:nvSpPr>
      <dsp:spPr>
        <a:xfrm>
          <a:off x="0" y="556355"/>
          <a:ext cx="1876817" cy="886634"/>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87313" lvl="1" indent="-87313" algn="l" defTabSz="622300">
            <a:lnSpc>
              <a:spcPct val="90000"/>
            </a:lnSpc>
            <a:spcBef>
              <a:spcPct val="0"/>
            </a:spcBef>
            <a:spcAft>
              <a:spcPct val="15000"/>
            </a:spcAft>
            <a:buChar char="•"/>
          </a:pPr>
          <a:r>
            <a:rPr lang="en-GB" sz="1400" kern="1200" noProof="0" dirty="0"/>
            <a:t>Cut and create boxes</a:t>
          </a:r>
        </a:p>
        <a:p>
          <a:pPr marL="87313" lvl="1" indent="-87313" algn="l" defTabSz="622300">
            <a:lnSpc>
              <a:spcPct val="90000"/>
            </a:lnSpc>
            <a:spcBef>
              <a:spcPct val="0"/>
            </a:spcBef>
            <a:spcAft>
              <a:spcPct val="15000"/>
            </a:spcAft>
            <a:buChar char="•"/>
          </a:pPr>
          <a:r>
            <a:rPr lang="en-GB" sz="1400" kern="1200" noProof="0" dirty="0"/>
            <a:t>Print Labels</a:t>
          </a:r>
        </a:p>
      </dsp:txBody>
      <dsp:txXfrm>
        <a:off x="0" y="556355"/>
        <a:ext cx="1876817" cy="886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472FE-7C8F-45A1-ABD6-1611506720A1}">
      <dsp:nvSpPr>
        <dsp:cNvPr id="0" name=""/>
        <dsp:cNvSpPr/>
      </dsp:nvSpPr>
      <dsp:spPr>
        <a:xfrm>
          <a:off x="0" y="1572"/>
          <a:ext cx="1876817" cy="4608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noProof="0" dirty="0"/>
            <a:t>Cubing</a:t>
          </a:r>
        </a:p>
      </dsp:txBody>
      <dsp:txXfrm>
        <a:off x="0" y="1572"/>
        <a:ext cx="1876817" cy="460800"/>
      </dsp:txXfrm>
    </dsp:sp>
    <dsp:sp modelId="{C0FCE94F-A6B9-4064-B53A-54763B7C00DF}">
      <dsp:nvSpPr>
        <dsp:cNvPr id="0" name=""/>
        <dsp:cNvSpPr/>
      </dsp:nvSpPr>
      <dsp:spPr>
        <a:xfrm>
          <a:off x="0" y="462373"/>
          <a:ext cx="1876817" cy="98820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GB" sz="1600" kern="1200" noProof="0" dirty="0"/>
            <a:t>Carton planning</a:t>
          </a:r>
        </a:p>
        <a:p>
          <a:pPr marL="171450" lvl="1" indent="-171450" algn="l" defTabSz="711200">
            <a:lnSpc>
              <a:spcPct val="90000"/>
            </a:lnSpc>
            <a:spcBef>
              <a:spcPct val="0"/>
            </a:spcBef>
            <a:spcAft>
              <a:spcPct val="15000"/>
            </a:spcAft>
            <a:buChar char="•"/>
          </a:pPr>
          <a:r>
            <a:rPr lang="en-GB" sz="1600" kern="1200" noProof="0" dirty="0"/>
            <a:t>Packing sequence</a:t>
          </a:r>
        </a:p>
      </dsp:txBody>
      <dsp:txXfrm>
        <a:off x="0" y="462373"/>
        <a:ext cx="1876817" cy="988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472FE-7C8F-45A1-ABD6-1611506720A1}">
      <dsp:nvSpPr>
        <dsp:cNvPr id="0" name=""/>
        <dsp:cNvSpPr/>
      </dsp:nvSpPr>
      <dsp:spPr>
        <a:xfrm>
          <a:off x="0" y="26266"/>
          <a:ext cx="1876817"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hr-HR" sz="1400" kern="1200" dirty="0"/>
            <a:t>Rating  &amp; </a:t>
          </a:r>
          <a:r>
            <a:rPr lang="en-GB" sz="1400" kern="1200" dirty="0" err="1"/>
            <a:t>sh</a:t>
          </a:r>
          <a:r>
            <a:rPr lang="hr-HR" sz="1400" kern="1200" dirty="0"/>
            <a:t>ipment</a:t>
          </a:r>
          <a:endParaRPr lang="en-GB" sz="1400" kern="1200" noProof="0" dirty="0"/>
        </a:p>
      </dsp:txBody>
      <dsp:txXfrm>
        <a:off x="0" y="26266"/>
        <a:ext cx="1876817" cy="432000"/>
      </dsp:txXfrm>
    </dsp:sp>
    <dsp:sp modelId="{C0FCE94F-A6B9-4064-B53A-54763B7C00DF}">
      <dsp:nvSpPr>
        <dsp:cNvPr id="0" name=""/>
        <dsp:cNvSpPr/>
      </dsp:nvSpPr>
      <dsp:spPr>
        <a:xfrm>
          <a:off x="0" y="458266"/>
          <a:ext cx="1876817" cy="96761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noProof="0" dirty="0"/>
            <a:t>Rate Shop</a:t>
          </a:r>
        </a:p>
        <a:p>
          <a:pPr marL="114300" lvl="1" indent="-114300" algn="l" defTabSz="666750">
            <a:lnSpc>
              <a:spcPct val="90000"/>
            </a:lnSpc>
            <a:spcBef>
              <a:spcPct val="0"/>
            </a:spcBef>
            <a:spcAft>
              <a:spcPct val="15000"/>
            </a:spcAft>
            <a:buChar char="•"/>
          </a:pPr>
          <a:r>
            <a:rPr lang="en-GB" sz="1500" kern="1200" noProof="0" dirty="0"/>
            <a:t>Tracking details</a:t>
          </a:r>
        </a:p>
        <a:p>
          <a:pPr marL="114300" lvl="1" indent="-114300" algn="l" defTabSz="666750">
            <a:lnSpc>
              <a:spcPct val="90000"/>
            </a:lnSpc>
            <a:spcBef>
              <a:spcPct val="0"/>
            </a:spcBef>
            <a:spcAft>
              <a:spcPct val="15000"/>
            </a:spcAft>
            <a:buChar char="•"/>
          </a:pPr>
          <a:r>
            <a:rPr lang="en-GB" sz="1500" kern="1200" noProof="0" dirty="0"/>
            <a:t>Shipment Label</a:t>
          </a:r>
        </a:p>
      </dsp:txBody>
      <dsp:txXfrm>
        <a:off x="0" y="458266"/>
        <a:ext cx="1876817" cy="9676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2472FE-7C8F-45A1-ABD6-1611506720A1}">
      <dsp:nvSpPr>
        <dsp:cNvPr id="0" name=""/>
        <dsp:cNvSpPr/>
      </dsp:nvSpPr>
      <dsp:spPr>
        <a:xfrm>
          <a:off x="0" y="26266"/>
          <a:ext cx="1876817" cy="43200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GB" sz="1400" kern="1200" noProof="0" dirty="0"/>
            <a:t>EDI Orders</a:t>
          </a:r>
        </a:p>
      </dsp:txBody>
      <dsp:txXfrm>
        <a:off x="0" y="26266"/>
        <a:ext cx="1876817" cy="432000"/>
      </dsp:txXfrm>
    </dsp:sp>
    <dsp:sp modelId="{C0FCE94F-A6B9-4064-B53A-54763B7C00DF}">
      <dsp:nvSpPr>
        <dsp:cNvPr id="0" name=""/>
        <dsp:cNvSpPr/>
      </dsp:nvSpPr>
      <dsp:spPr>
        <a:xfrm>
          <a:off x="0" y="458266"/>
          <a:ext cx="1876817" cy="96761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500" kern="1200" noProof="0" dirty="0"/>
            <a:t>Sales Order</a:t>
          </a:r>
        </a:p>
        <a:p>
          <a:pPr marL="114300" lvl="1" indent="-114300" algn="l" defTabSz="666750">
            <a:lnSpc>
              <a:spcPct val="90000"/>
            </a:lnSpc>
            <a:spcBef>
              <a:spcPct val="0"/>
            </a:spcBef>
            <a:spcAft>
              <a:spcPct val="15000"/>
            </a:spcAft>
            <a:buChar char="•"/>
          </a:pPr>
          <a:r>
            <a:rPr lang="en-US" sz="1500" kern="1200" noProof="0" dirty="0"/>
            <a:t>Purchase orders</a:t>
          </a:r>
        </a:p>
        <a:p>
          <a:pPr marL="114300" lvl="1" indent="-114300" algn="l" defTabSz="666750">
            <a:lnSpc>
              <a:spcPct val="90000"/>
            </a:lnSpc>
            <a:spcBef>
              <a:spcPct val="0"/>
            </a:spcBef>
            <a:spcAft>
              <a:spcPct val="15000"/>
            </a:spcAft>
            <a:buChar char="•"/>
          </a:pPr>
          <a:r>
            <a:rPr lang="en-US" sz="1500" kern="1200" noProof="0" dirty="0"/>
            <a:t>GLN codes</a:t>
          </a:r>
        </a:p>
      </dsp:txBody>
      <dsp:txXfrm>
        <a:off x="0" y="458266"/>
        <a:ext cx="1876817" cy="96761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8/19/2025 9:55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8/19/2025 9:52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3E600-8C5A-C03A-AD86-350D0E4BD3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63F44-EE54-75FA-4272-67BC4500E8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5865C4-B017-36DC-6A1E-368F7A4BB7E6}"/>
              </a:ext>
            </a:extLst>
          </p:cNvPr>
          <p:cNvSpPr>
            <a:spLocks noGrp="1"/>
          </p:cNvSpPr>
          <p:nvPr>
            <p:ph type="body" idx="1"/>
          </p:nvPr>
        </p:nvSpPr>
        <p:spPr/>
        <p:txBody>
          <a:bodyPr/>
          <a:lstStyle/>
          <a:p>
            <a:endParaRPr lang="fr-FR" dirty="0"/>
          </a:p>
        </p:txBody>
      </p:sp>
      <p:sp>
        <p:nvSpPr>
          <p:cNvPr id="4" name="Slide Number Placeholder 3">
            <a:extLst>
              <a:ext uri="{FF2B5EF4-FFF2-40B4-BE49-F238E27FC236}">
                <a16:creationId xmlns:a16="http://schemas.microsoft.com/office/drawing/2014/main" id="{99722EA8-E4AD-2F93-B32A-4ADBBEAFD0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CEF0B0-1F38-4CD9-86CA-2E4EA2B8A069}"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3421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GB"/>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Photo w/ Bullets">
    <p:spTree>
      <p:nvGrpSpPr>
        <p:cNvPr id="1" name=""/>
        <p:cNvGrpSpPr/>
        <p:nvPr/>
      </p:nvGrpSpPr>
      <p:grpSpPr>
        <a:xfrm>
          <a:off x="0" y="0"/>
          <a:ext cx="0" cy="0"/>
          <a:chOff x="0" y="0"/>
          <a:chExt cx="0" cy="0"/>
        </a:xfrm>
      </p:grpSpPr>
      <p:sp>
        <p:nvSpPr>
          <p:cNvPr id="10" name="Text Placeholder 9"/>
          <p:cNvSpPr>
            <a:spLocks noGrp="1"/>
          </p:cNvSpPr>
          <p:nvPr>
            <p:ph type="body" sz="quarter" idx="13"/>
          </p:nvPr>
        </p:nvSpPr>
        <p:spPr>
          <a:xfrm>
            <a:off x="8187532" y="2032000"/>
            <a:ext cx="3720042" cy="3725333"/>
          </a:xfrm>
        </p:spPr>
        <p:txBody>
          <a:bodyPr>
            <a:noAutofit/>
          </a:bodyPr>
          <a:lstStyle>
            <a:lvl1pPr>
              <a:defRPr baseline="0">
                <a:latin typeface="+mj-lt"/>
              </a:defRPr>
            </a:lvl1pPr>
            <a:lvl2pPr>
              <a:defRPr>
                <a:latin typeface="+mj-lt"/>
              </a:defRPr>
            </a:lvl2pPr>
            <a:lvl3pPr>
              <a:defRPr>
                <a:latin typeface="+mj-lt"/>
              </a:defRPr>
            </a:lvl3pPr>
          </a:lstStyle>
          <a:p>
            <a:pPr lvl="0"/>
            <a:r>
              <a:rPr lang="en-US"/>
              <a:t>Click to edit Master text styles</a:t>
            </a:r>
          </a:p>
          <a:p>
            <a:pPr lvl="1"/>
            <a:r>
              <a:rPr lang="en-US"/>
              <a:t>Second level</a:t>
            </a:r>
          </a:p>
          <a:p>
            <a:pPr lvl="2"/>
            <a:r>
              <a:rPr lang="en-US"/>
              <a:t>Third level</a:t>
            </a:r>
          </a:p>
        </p:txBody>
      </p:sp>
      <p:sp>
        <p:nvSpPr>
          <p:cNvPr id="11" name="Picture Placeholder 8"/>
          <p:cNvSpPr>
            <a:spLocks noGrp="1"/>
          </p:cNvSpPr>
          <p:nvPr>
            <p:ph type="pic" sz="quarter" idx="16"/>
          </p:nvPr>
        </p:nvSpPr>
        <p:spPr>
          <a:xfrm>
            <a:off x="279138" y="2032000"/>
            <a:ext cx="7674238" cy="3725333"/>
          </a:xfrm>
          <a:prstGeom prst="rect">
            <a:avLst/>
          </a:prstGeom>
          <a:noFill/>
        </p:spPr>
        <p:txBody>
          <a:bodyPr rtlCol="0" anchor="ctr" anchorCtr="1">
            <a:normAutofit/>
          </a:bodyPr>
          <a:lstStyle>
            <a:lvl1pPr marL="0" marR="0" indent="0" algn="ctr" defTabSz="1219182" rtl="0" eaLnBrk="1" fontAlgn="auto" latinLnBrk="0" hangingPunct="1">
              <a:lnSpc>
                <a:spcPts val="1167"/>
              </a:lnSpc>
              <a:spcBef>
                <a:spcPts val="0"/>
              </a:spcBef>
              <a:spcAft>
                <a:spcPts val="0"/>
              </a:spcAft>
              <a:buClrTx/>
              <a:buSzTx/>
              <a:buFont typeface="Arial" pitchFamily="34" charset="0"/>
              <a:buNone/>
              <a:tabLst/>
              <a:defRPr sz="2000">
                <a:solidFill>
                  <a:srgbClr val="001934"/>
                </a:solidFill>
                <a:latin typeface="HelvNeue Roman for IBM"/>
                <a:cs typeface="HelvNeue Roman for IBM"/>
              </a:defRPr>
            </a:lvl1pPr>
          </a:lstStyle>
          <a:p>
            <a:pPr lvl="0"/>
            <a:r>
              <a:rPr lang="en-US" noProof="0"/>
              <a:t>Click icon to add picture</a:t>
            </a:r>
            <a:endParaRPr lang="en-US" noProof="0" dirty="0"/>
          </a:p>
        </p:txBody>
      </p:sp>
      <p:sp>
        <p:nvSpPr>
          <p:cNvPr id="8" name="Title 7"/>
          <p:cNvSpPr>
            <a:spLocks noGrp="1"/>
          </p:cNvSpPr>
          <p:nvPr>
            <p:ph type="title"/>
          </p:nvPr>
        </p:nvSpPr>
        <p:spPr>
          <a:xfrm>
            <a:off x="407460" y="160618"/>
            <a:ext cx="7674238" cy="381000"/>
          </a:xfrm>
        </p:spPr>
        <p:txBody>
          <a:bodyPr/>
          <a:lstStyle/>
          <a:p>
            <a:r>
              <a:rPr lang="en-US"/>
              <a:t>Click to edit Master title style</a:t>
            </a:r>
            <a:endParaRPr lang="en-US" dirty="0"/>
          </a:p>
        </p:txBody>
      </p:sp>
      <p:sp>
        <p:nvSpPr>
          <p:cNvPr id="9" name="Text Placeholder 3"/>
          <p:cNvSpPr>
            <a:spLocks noGrp="1"/>
          </p:cNvSpPr>
          <p:nvPr>
            <p:ph type="body" sz="quarter" idx="15"/>
          </p:nvPr>
        </p:nvSpPr>
        <p:spPr>
          <a:xfrm>
            <a:off x="279138" y="1375833"/>
            <a:ext cx="7674237" cy="381000"/>
          </a:xfrm>
          <a:prstGeom prst="rect">
            <a:avLst/>
          </a:prstGeom>
          <a:ln>
            <a:noFill/>
          </a:ln>
          <a:effectLst/>
        </p:spPr>
        <p:txBody>
          <a:bodyPr>
            <a:noAutofit/>
          </a:bodyPr>
          <a:lstStyle>
            <a:lvl1pPr marL="0" indent="0">
              <a:lnSpc>
                <a:spcPts val="3333"/>
              </a:lnSpc>
              <a:spcBef>
                <a:spcPts val="0"/>
              </a:spcBef>
              <a:buNone/>
              <a:defRPr sz="3000">
                <a:solidFill>
                  <a:srgbClr val="00B2EF"/>
                </a:solidFill>
                <a:latin typeface="+mn-lt"/>
                <a:cs typeface="Lubalin Book for IBM"/>
              </a:defRPr>
            </a:lvl1pPr>
            <a:lvl2pPr marL="0" indent="0">
              <a:lnSpc>
                <a:spcPts val="3333"/>
              </a:lnSpc>
              <a:spcBef>
                <a:spcPts val="0"/>
              </a:spcBef>
              <a:buNone/>
              <a:defRPr sz="3333">
                <a:latin typeface="Lubalin Extra Light for IBM"/>
                <a:cs typeface="Lubalin Extra Light for IBM"/>
              </a:defRPr>
            </a:lvl2pPr>
          </a:lstStyle>
          <a:p>
            <a:pPr lvl="0"/>
            <a:r>
              <a:rPr lang="en-US"/>
              <a:t>Click to edit Master text styles</a:t>
            </a:r>
          </a:p>
        </p:txBody>
      </p:sp>
      <p:sp>
        <p:nvSpPr>
          <p:cNvPr id="7" name="Picture Placeholder 3"/>
          <p:cNvSpPr>
            <a:spLocks noGrp="1"/>
          </p:cNvSpPr>
          <p:nvPr>
            <p:ph type="pic" sz="quarter" idx="17"/>
          </p:nvPr>
        </p:nvSpPr>
        <p:spPr>
          <a:xfrm>
            <a:off x="10477500" y="95250"/>
            <a:ext cx="1430074" cy="444500"/>
          </a:xfrm>
        </p:spPr>
        <p:txBody>
          <a:bodyPr rtlCol="0">
            <a:noAutofit/>
          </a:bodyPr>
          <a:lstStyle>
            <a:lvl1pPr>
              <a:defRPr sz="1501"/>
            </a:lvl1pPr>
          </a:lstStyle>
          <a:p>
            <a:pPr lvl="0"/>
            <a:r>
              <a:rPr lang="en-US" noProof="0" dirty="0"/>
              <a:t>Click icon to add picture</a:t>
            </a:r>
            <a:endParaRPr lang="fr-FR" noProof="0" dirty="0"/>
          </a:p>
        </p:txBody>
      </p:sp>
    </p:spTree>
    <p:extLst>
      <p:ext uri="{BB962C8B-B14F-4D97-AF65-F5344CB8AC3E}">
        <p14:creationId xmlns:p14="http://schemas.microsoft.com/office/powerpoint/2010/main" val="1860132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44500" y="142875"/>
            <a:ext cx="11027834"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endParaRPr lang="fr-FR" altLang="fr-FR" dirty="0"/>
          </a:p>
        </p:txBody>
      </p:sp>
      <p:sp>
        <p:nvSpPr>
          <p:cNvPr id="2051" name="Text Placeholder 2"/>
          <p:cNvSpPr>
            <a:spLocks noGrp="1"/>
          </p:cNvSpPr>
          <p:nvPr>
            <p:ph type="body" idx="1"/>
          </p:nvPr>
        </p:nvSpPr>
        <p:spPr bwMode="auto">
          <a:xfrm>
            <a:off x="444499" y="1464471"/>
            <a:ext cx="3710783" cy="4250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ltLang="fr-FR"/>
              <a:t>Click to edit Master text styles</a:t>
            </a:r>
          </a:p>
          <a:p>
            <a:pPr lvl="1"/>
            <a:r>
              <a:rPr lang="en-US" altLang="fr-FR"/>
              <a:t>second level</a:t>
            </a:r>
          </a:p>
          <a:p>
            <a:pPr lvl="2"/>
            <a:r>
              <a:rPr lang="en-US" altLang="fr-FR"/>
              <a:t>Third level</a:t>
            </a:r>
          </a:p>
        </p:txBody>
      </p:sp>
      <p:cxnSp>
        <p:nvCxnSpPr>
          <p:cNvPr id="8" name="Straight Connector 7"/>
          <p:cNvCxnSpPr/>
          <p:nvPr userDrawn="1"/>
        </p:nvCxnSpPr>
        <p:spPr>
          <a:xfrm flipH="1">
            <a:off x="444500" y="624417"/>
            <a:ext cx="11027834"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6805093"/>
      </p:ext>
    </p:extLst>
  </p:cSld>
  <p:clrMap bg1="dk1" tx1="lt1" bg2="dk2" tx2="lt2" accent1="accent1" accent2="accent2" accent3="accent3" accent4="accent4" accent5="accent5" accent6="accent6" hlink="hlink" folHlink="folHlink"/>
  <p:sldLayoutIdLst>
    <p:sldLayoutId id="2147485231" r:id="rId1"/>
  </p:sldLayoutIdLst>
  <p:hf hdr="0" ftr="0" dt="0"/>
  <p:txStyles>
    <p:titleStyle>
      <a:lvl1pPr algn="l" defTabSz="1218389" rtl="0" eaLnBrk="0" fontAlgn="base" hangingPunct="0">
        <a:lnSpc>
          <a:spcPts val="3333"/>
        </a:lnSpc>
        <a:spcBef>
          <a:spcPct val="0"/>
        </a:spcBef>
        <a:spcAft>
          <a:spcPct val="0"/>
        </a:spcAft>
        <a:defRPr sz="2000" kern="1200">
          <a:solidFill>
            <a:srgbClr val="001934"/>
          </a:solidFill>
          <a:latin typeface="Century Gothic" panose="020B0502020202020204" pitchFamily="34" charset="0"/>
          <a:ea typeface="Century Gothic" panose="020B0502020202020204" pitchFamily="34" charset="0"/>
          <a:cs typeface="Century Gothic" panose="020B0502020202020204" pitchFamily="34" charset="0"/>
        </a:defRPr>
      </a:lvl1pPr>
      <a:lvl2pPr algn="l" defTabSz="1218389" rtl="0" eaLnBrk="0" fontAlgn="base" hangingPunct="0">
        <a:lnSpc>
          <a:spcPts val="3333"/>
        </a:lnSpc>
        <a:spcBef>
          <a:spcPct val="0"/>
        </a:spcBef>
        <a:spcAft>
          <a:spcPct val="0"/>
        </a:spcAft>
        <a:defRPr sz="2333">
          <a:solidFill>
            <a:srgbClr val="001934"/>
          </a:solidFill>
          <a:latin typeface="Century Gothic" panose="020B0502020202020204" pitchFamily="34" charset="0"/>
          <a:ea typeface="Century Gothic" panose="020B0502020202020204" pitchFamily="34" charset="0"/>
          <a:cs typeface="Century Gothic" panose="020B0502020202020204" pitchFamily="34" charset="0"/>
        </a:defRPr>
      </a:lvl2pPr>
      <a:lvl3pPr algn="l" defTabSz="1218389" rtl="0" eaLnBrk="0" fontAlgn="base" hangingPunct="0">
        <a:lnSpc>
          <a:spcPts val="3333"/>
        </a:lnSpc>
        <a:spcBef>
          <a:spcPct val="0"/>
        </a:spcBef>
        <a:spcAft>
          <a:spcPct val="0"/>
        </a:spcAft>
        <a:defRPr sz="2333">
          <a:solidFill>
            <a:srgbClr val="001934"/>
          </a:solidFill>
          <a:latin typeface="Century Gothic" panose="020B0502020202020204" pitchFamily="34" charset="0"/>
          <a:ea typeface="Century Gothic" panose="020B0502020202020204" pitchFamily="34" charset="0"/>
          <a:cs typeface="Century Gothic" panose="020B0502020202020204" pitchFamily="34" charset="0"/>
        </a:defRPr>
      </a:lvl3pPr>
      <a:lvl4pPr algn="l" defTabSz="1218389" rtl="0" eaLnBrk="0" fontAlgn="base" hangingPunct="0">
        <a:lnSpc>
          <a:spcPts val="3333"/>
        </a:lnSpc>
        <a:spcBef>
          <a:spcPct val="0"/>
        </a:spcBef>
        <a:spcAft>
          <a:spcPct val="0"/>
        </a:spcAft>
        <a:defRPr sz="2333">
          <a:solidFill>
            <a:srgbClr val="001934"/>
          </a:solidFill>
          <a:latin typeface="Century Gothic" panose="020B0502020202020204" pitchFamily="34" charset="0"/>
          <a:ea typeface="Century Gothic" panose="020B0502020202020204" pitchFamily="34" charset="0"/>
          <a:cs typeface="Century Gothic" panose="020B0502020202020204" pitchFamily="34" charset="0"/>
        </a:defRPr>
      </a:lvl4pPr>
      <a:lvl5pPr algn="l" defTabSz="1218389" rtl="0" eaLnBrk="0" fontAlgn="base" hangingPunct="0">
        <a:lnSpc>
          <a:spcPts val="3333"/>
        </a:lnSpc>
        <a:spcBef>
          <a:spcPct val="0"/>
        </a:spcBef>
        <a:spcAft>
          <a:spcPct val="0"/>
        </a:spcAft>
        <a:defRPr sz="2333">
          <a:solidFill>
            <a:srgbClr val="001934"/>
          </a:solidFill>
          <a:latin typeface="Century Gothic" panose="020B0502020202020204" pitchFamily="34" charset="0"/>
          <a:ea typeface="Century Gothic" panose="020B0502020202020204" pitchFamily="34" charset="0"/>
          <a:cs typeface="Century Gothic" panose="020B0502020202020204" pitchFamily="34" charset="0"/>
        </a:defRPr>
      </a:lvl5pPr>
      <a:lvl6pPr marL="380995" algn="l" defTabSz="1218389" rtl="0" fontAlgn="base">
        <a:lnSpc>
          <a:spcPts val="3333"/>
        </a:lnSpc>
        <a:spcBef>
          <a:spcPct val="0"/>
        </a:spcBef>
        <a:spcAft>
          <a:spcPct val="0"/>
        </a:spcAft>
        <a:defRPr sz="3000">
          <a:solidFill>
            <a:srgbClr val="001934"/>
          </a:solidFill>
          <a:latin typeface="Lubalin Demi for IBM"/>
          <a:ea typeface="Lubalin Demi for IBM"/>
          <a:cs typeface="Lubalin Demi for IBM"/>
        </a:defRPr>
      </a:lvl6pPr>
      <a:lvl7pPr marL="761989" algn="l" defTabSz="1218389" rtl="0" fontAlgn="base">
        <a:lnSpc>
          <a:spcPts val="3333"/>
        </a:lnSpc>
        <a:spcBef>
          <a:spcPct val="0"/>
        </a:spcBef>
        <a:spcAft>
          <a:spcPct val="0"/>
        </a:spcAft>
        <a:defRPr sz="3000">
          <a:solidFill>
            <a:srgbClr val="001934"/>
          </a:solidFill>
          <a:latin typeface="Lubalin Demi for IBM"/>
          <a:ea typeface="Lubalin Demi for IBM"/>
          <a:cs typeface="Lubalin Demi for IBM"/>
        </a:defRPr>
      </a:lvl7pPr>
      <a:lvl8pPr marL="1142983" algn="l" defTabSz="1218389" rtl="0" fontAlgn="base">
        <a:lnSpc>
          <a:spcPts val="3333"/>
        </a:lnSpc>
        <a:spcBef>
          <a:spcPct val="0"/>
        </a:spcBef>
        <a:spcAft>
          <a:spcPct val="0"/>
        </a:spcAft>
        <a:defRPr sz="3000">
          <a:solidFill>
            <a:srgbClr val="001934"/>
          </a:solidFill>
          <a:latin typeface="Lubalin Demi for IBM"/>
          <a:ea typeface="Lubalin Demi for IBM"/>
          <a:cs typeface="Lubalin Demi for IBM"/>
        </a:defRPr>
      </a:lvl8pPr>
      <a:lvl9pPr marL="1523977" algn="l" defTabSz="1218389" rtl="0" fontAlgn="base">
        <a:lnSpc>
          <a:spcPts val="3333"/>
        </a:lnSpc>
        <a:spcBef>
          <a:spcPct val="0"/>
        </a:spcBef>
        <a:spcAft>
          <a:spcPct val="0"/>
        </a:spcAft>
        <a:defRPr sz="3000">
          <a:solidFill>
            <a:srgbClr val="001934"/>
          </a:solidFill>
          <a:latin typeface="Lubalin Demi for IBM"/>
          <a:ea typeface="Lubalin Demi for IBM"/>
          <a:cs typeface="Lubalin Demi for IBM"/>
        </a:defRPr>
      </a:lvl9pPr>
    </p:titleStyle>
    <p:bodyStyle>
      <a:lvl1pPr marL="126998" algn="l" defTabSz="1218389" rtl="0" eaLnBrk="0" fontAlgn="base" hangingPunct="0">
        <a:lnSpc>
          <a:spcPts val="1167"/>
        </a:lnSpc>
        <a:spcBef>
          <a:spcPct val="0"/>
        </a:spcBef>
        <a:spcAft>
          <a:spcPct val="0"/>
        </a:spcAft>
        <a:buFont typeface="Arial" panose="020B0604020202020204" pitchFamily="34" charset="0"/>
        <a:defRPr sz="1000" kern="1200">
          <a:solidFill>
            <a:srgbClr val="00B2EF"/>
          </a:solidFill>
          <a:latin typeface="+mn-lt"/>
          <a:ea typeface="Lubalin Demi for IBM"/>
          <a:cs typeface="Lubalin Demi for IBM"/>
        </a:defRPr>
      </a:lvl1pPr>
      <a:lvl2pPr marL="126998" indent="-126998" algn="l" defTabSz="1218389" rtl="0" eaLnBrk="0" fontAlgn="base" hangingPunct="0">
        <a:lnSpc>
          <a:spcPts val="1167"/>
        </a:lnSpc>
        <a:spcBef>
          <a:spcPts val="583"/>
        </a:spcBef>
        <a:spcAft>
          <a:spcPct val="0"/>
        </a:spcAft>
        <a:buClr>
          <a:srgbClr val="00B2EF"/>
        </a:buClr>
        <a:buFont typeface="Wingdings" panose="05000000000000000000" pitchFamily="2" charset="2"/>
        <a:buChar char="§"/>
        <a:defRPr sz="1000" kern="1200">
          <a:solidFill>
            <a:srgbClr val="001934"/>
          </a:solidFill>
          <a:latin typeface="+mn-lt"/>
          <a:ea typeface="Lubalin Book for IBM"/>
          <a:cs typeface="Lubalin Book for IBM"/>
        </a:defRPr>
      </a:lvl2pPr>
      <a:lvl3pPr marL="126998" algn="l" defTabSz="1218389" rtl="0" eaLnBrk="0" fontAlgn="base" hangingPunct="0">
        <a:lnSpc>
          <a:spcPts val="1167"/>
        </a:lnSpc>
        <a:spcBef>
          <a:spcPct val="0"/>
        </a:spcBef>
        <a:spcAft>
          <a:spcPct val="0"/>
        </a:spcAft>
        <a:buFont typeface="Arial" panose="020B0604020202020204" pitchFamily="34" charset="0"/>
        <a:defRPr sz="917" kern="1200">
          <a:solidFill>
            <a:srgbClr val="001934"/>
          </a:solidFill>
          <a:latin typeface="+mn-lt"/>
          <a:ea typeface="HelvNeue Roman for IBM"/>
          <a:cs typeface="HelvNeue Roman for IBM"/>
        </a:defRPr>
      </a:lvl3pPr>
      <a:lvl4pPr marL="2132511" indent="-304267" algn="l" defTabSz="1218389" rtl="0" eaLnBrk="0" fontAlgn="base" hangingPunct="0">
        <a:spcBef>
          <a:spcPct val="20000"/>
        </a:spcBef>
        <a:spcAft>
          <a:spcPct val="0"/>
        </a:spcAft>
        <a:buFont typeface="Arial" panose="020B0604020202020204" pitchFamily="34" charset="0"/>
        <a:buChar char="–"/>
        <a:defRPr sz="1333" kern="1200">
          <a:solidFill>
            <a:schemeClr val="tx1"/>
          </a:solidFill>
          <a:latin typeface="HelvNeue Roman for IBM"/>
          <a:ea typeface="HelvNeue Roman for IBM"/>
          <a:cs typeface="HelvNeue Roman for IBM"/>
        </a:defRPr>
      </a:lvl4pPr>
      <a:lvl5pPr marL="2742366" indent="-304267" algn="l" defTabSz="1218389" rtl="0" eaLnBrk="0" fontAlgn="base" hangingPunct="0">
        <a:spcBef>
          <a:spcPct val="20000"/>
        </a:spcBef>
        <a:spcAft>
          <a:spcPct val="0"/>
        </a:spcAft>
        <a:buFont typeface="Arial" panose="020B0604020202020204" pitchFamily="34" charset="0"/>
        <a:buChar char="»"/>
        <a:defRPr sz="1333" kern="1200">
          <a:solidFill>
            <a:schemeClr val="tx1"/>
          </a:solidFill>
          <a:latin typeface="HelvNeue Roman for IBM"/>
          <a:ea typeface="HelvNeue Roman for IBM"/>
          <a:cs typeface="HelvNeue Roman for IBM"/>
        </a:defRPr>
      </a:lvl5pPr>
      <a:lvl6pPr marL="3352749" indent="-304796" algn="l" defTabSz="1219182"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41" indent="-304796" algn="l" defTabSz="1219182"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932" indent="-304796" algn="l" defTabSz="1219182"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523" indent="-304796" algn="l" defTabSz="1219182"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82" rtl="0" eaLnBrk="1" latinLnBrk="0" hangingPunct="1">
        <a:defRPr sz="2417" kern="1200">
          <a:solidFill>
            <a:schemeClr val="tx1"/>
          </a:solidFill>
          <a:latin typeface="+mn-lt"/>
          <a:ea typeface="+mn-ea"/>
          <a:cs typeface="+mn-cs"/>
        </a:defRPr>
      </a:lvl1pPr>
      <a:lvl2pPr marL="609591" algn="l" defTabSz="1219182" rtl="0" eaLnBrk="1" latinLnBrk="0" hangingPunct="1">
        <a:defRPr sz="2417" kern="1200">
          <a:solidFill>
            <a:schemeClr val="tx1"/>
          </a:solidFill>
          <a:latin typeface="+mn-lt"/>
          <a:ea typeface="+mn-ea"/>
          <a:cs typeface="+mn-cs"/>
        </a:defRPr>
      </a:lvl2pPr>
      <a:lvl3pPr marL="1219182" algn="l" defTabSz="1219182" rtl="0" eaLnBrk="1" latinLnBrk="0" hangingPunct="1">
        <a:defRPr sz="2417" kern="1200">
          <a:solidFill>
            <a:schemeClr val="tx1"/>
          </a:solidFill>
          <a:latin typeface="+mn-lt"/>
          <a:ea typeface="+mn-ea"/>
          <a:cs typeface="+mn-cs"/>
        </a:defRPr>
      </a:lvl3pPr>
      <a:lvl4pPr marL="1828773" algn="l" defTabSz="1219182" rtl="0" eaLnBrk="1" latinLnBrk="0" hangingPunct="1">
        <a:defRPr sz="2417" kern="1200">
          <a:solidFill>
            <a:schemeClr val="tx1"/>
          </a:solidFill>
          <a:latin typeface="+mn-lt"/>
          <a:ea typeface="+mn-ea"/>
          <a:cs typeface="+mn-cs"/>
        </a:defRPr>
      </a:lvl4pPr>
      <a:lvl5pPr marL="2438364" algn="l" defTabSz="1219182" rtl="0" eaLnBrk="1" latinLnBrk="0" hangingPunct="1">
        <a:defRPr sz="2417" kern="1200">
          <a:solidFill>
            <a:schemeClr val="tx1"/>
          </a:solidFill>
          <a:latin typeface="+mn-lt"/>
          <a:ea typeface="+mn-ea"/>
          <a:cs typeface="+mn-cs"/>
        </a:defRPr>
      </a:lvl5pPr>
      <a:lvl6pPr marL="3047955" algn="l" defTabSz="1219182" rtl="0" eaLnBrk="1" latinLnBrk="0" hangingPunct="1">
        <a:defRPr sz="2417" kern="1200">
          <a:solidFill>
            <a:schemeClr val="tx1"/>
          </a:solidFill>
          <a:latin typeface="+mn-lt"/>
          <a:ea typeface="+mn-ea"/>
          <a:cs typeface="+mn-cs"/>
        </a:defRPr>
      </a:lvl6pPr>
      <a:lvl7pPr marL="3657545" algn="l" defTabSz="1219182" rtl="0" eaLnBrk="1" latinLnBrk="0" hangingPunct="1">
        <a:defRPr sz="2417" kern="1200">
          <a:solidFill>
            <a:schemeClr val="tx1"/>
          </a:solidFill>
          <a:latin typeface="+mn-lt"/>
          <a:ea typeface="+mn-ea"/>
          <a:cs typeface="+mn-cs"/>
        </a:defRPr>
      </a:lvl7pPr>
      <a:lvl8pPr marL="4267136" algn="l" defTabSz="1219182" rtl="0" eaLnBrk="1" latinLnBrk="0" hangingPunct="1">
        <a:defRPr sz="2417" kern="1200">
          <a:solidFill>
            <a:schemeClr val="tx1"/>
          </a:solidFill>
          <a:latin typeface="+mn-lt"/>
          <a:ea typeface="+mn-ea"/>
          <a:cs typeface="+mn-cs"/>
        </a:defRPr>
      </a:lvl8pPr>
      <a:lvl9pPr marL="4876727" algn="l" defTabSz="1219182" rtl="0" eaLnBrk="1" latinLnBrk="0" hangingPunct="1">
        <a:defRPr sz="241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image" Target="../media/image38.png"/><Relationship Id="rId16" Type="http://schemas.openxmlformats.org/officeDocument/2006/relationships/diagramColors" Target="../diagrams/colors3.xml"/><Relationship Id="rId20" Type="http://schemas.openxmlformats.org/officeDocument/2006/relationships/diagramQuickStyle" Target="../diagrams/quickStyle4.xml"/><Relationship Id="rId1" Type="http://schemas.openxmlformats.org/officeDocument/2006/relationships/slideLayout" Target="../slideLayouts/slideLayout67.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diagramLayout" Target="../diagrams/layout4.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sv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svg"/><Relationship Id="rId17" Type="http://schemas.openxmlformats.org/officeDocument/2006/relationships/image" Target="../media/image52.png"/><Relationship Id="rId2" Type="http://schemas.openxmlformats.org/officeDocument/2006/relationships/notesSlide" Target="../notesSlides/notesSlide1.xml"/><Relationship Id="rId16" Type="http://schemas.openxmlformats.org/officeDocument/2006/relationships/image" Target="../media/image51.svg"/><Relationship Id="rId20" Type="http://schemas.openxmlformats.org/officeDocument/2006/relationships/image" Target="../media/image55.svg"/><Relationship Id="rId1" Type="http://schemas.openxmlformats.org/officeDocument/2006/relationships/slideLayout" Target="../slideLayouts/slideLayout73.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sv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7187543-1360-11B0-C2F3-0F8C1FEEAD32}"/>
              </a:ext>
            </a:extLst>
          </p:cNvPr>
          <p:cNvGraphicFramePr>
            <a:graphicFrameLocks noGrp="1"/>
          </p:cNvGraphicFramePr>
          <p:nvPr>
            <p:extLst>
              <p:ext uri="{D42A27DB-BD31-4B8C-83A1-F6EECF244321}">
                <p14:modId xmlns:p14="http://schemas.microsoft.com/office/powerpoint/2010/main" val="3381410543"/>
              </p:ext>
            </p:extLst>
          </p:nvPr>
        </p:nvGraphicFramePr>
        <p:xfrm>
          <a:off x="3134318" y="1776941"/>
          <a:ext cx="5850734" cy="2709334"/>
        </p:xfrm>
        <a:graphic>
          <a:graphicData uri="http://schemas.openxmlformats.org/drawingml/2006/table">
            <a:tbl>
              <a:tblPr firstRow="1" bandRow="1">
                <a:tableStyleId>{5C22544A-7EE6-4342-B048-85BDC9FD1C3A}</a:tableStyleId>
              </a:tblPr>
              <a:tblGrid>
                <a:gridCol w="2925367">
                  <a:extLst>
                    <a:ext uri="{9D8B030D-6E8A-4147-A177-3AD203B41FA5}">
                      <a16:colId xmlns:a16="http://schemas.microsoft.com/office/drawing/2014/main" val="1785898125"/>
                    </a:ext>
                  </a:extLst>
                </a:gridCol>
                <a:gridCol w="2925367">
                  <a:extLst>
                    <a:ext uri="{9D8B030D-6E8A-4147-A177-3AD203B41FA5}">
                      <a16:colId xmlns:a16="http://schemas.microsoft.com/office/drawing/2014/main" val="88092340"/>
                    </a:ext>
                  </a:extLst>
                </a:gridCol>
              </a:tblGrid>
              <a:tr h="421709">
                <a:tc gridSpan="2">
                  <a:txBody>
                    <a:bodyPr/>
                    <a:lstStyle/>
                    <a:p>
                      <a:pPr algn="ctr"/>
                      <a:r>
                        <a:rPr lang="en-GB" dirty="0"/>
                        <a:t>Dynamics 365 capabilities</a:t>
                      </a:r>
                      <a:endParaRPr lang="en-DK" dirty="0"/>
                    </a:p>
                  </a:txBody>
                  <a:tcPr/>
                </a:tc>
                <a:tc hMerge="1">
                  <a:txBody>
                    <a:bodyPr/>
                    <a:lstStyle/>
                    <a:p>
                      <a:endParaRPr lang="en-DK" dirty="0"/>
                    </a:p>
                  </a:txBody>
                  <a:tcPr/>
                </a:tc>
                <a:extLst>
                  <a:ext uri="{0D108BD9-81ED-4DB2-BD59-A6C34878D82A}">
                    <a16:rowId xmlns:a16="http://schemas.microsoft.com/office/drawing/2014/main" val="695799058"/>
                  </a:ext>
                </a:extLst>
              </a:tr>
              <a:tr h="2287625">
                <a:tc>
                  <a:txBody>
                    <a:bodyPr/>
                    <a:lstStyle/>
                    <a:p>
                      <a:pPr marL="285750" indent="-285750">
                        <a:buFont typeface="Arial" panose="020B0604020202020204" pitchFamily="34" charset="0"/>
                        <a:buChar char="•"/>
                      </a:pPr>
                      <a:r>
                        <a:rPr lang="en-GB" dirty="0"/>
                        <a:t>Sales orders</a:t>
                      </a:r>
                    </a:p>
                    <a:p>
                      <a:pPr marL="285750" indent="-285750">
                        <a:buFont typeface="Arial" panose="020B0604020202020204" pitchFamily="34" charset="0"/>
                        <a:buChar char="•"/>
                      </a:pPr>
                      <a:r>
                        <a:rPr lang="en-GB" dirty="0"/>
                        <a:t>Freight</a:t>
                      </a:r>
                    </a:p>
                    <a:p>
                      <a:pPr marL="285750" indent="-285750">
                        <a:buFont typeface="Arial" panose="020B0604020202020204" pitchFamily="34" charset="0"/>
                        <a:buChar char="•"/>
                      </a:pPr>
                      <a:r>
                        <a:rPr lang="en-GB" dirty="0"/>
                        <a:t>Containers</a:t>
                      </a:r>
                    </a:p>
                    <a:p>
                      <a:pPr marL="285750" indent="-285750">
                        <a:buFont typeface="Arial" panose="020B0604020202020204" pitchFamily="34" charset="0"/>
                        <a:buChar char="•"/>
                      </a:pPr>
                      <a:r>
                        <a:rPr lang="en-GB" dirty="0"/>
                        <a:t>Shipments</a:t>
                      </a:r>
                    </a:p>
                    <a:p>
                      <a:pPr marL="285750" indent="-285750">
                        <a:buFont typeface="Arial" panose="020B0604020202020204" pitchFamily="34" charset="0"/>
                        <a:buChar char="•"/>
                      </a:pPr>
                      <a:r>
                        <a:rPr lang="en-GB" dirty="0"/>
                        <a:t>Modes of delivery</a:t>
                      </a:r>
                    </a:p>
                    <a:p>
                      <a:pPr marL="285750" indent="-285750">
                        <a:buFont typeface="Arial" panose="020B0604020202020204" pitchFamily="34" charset="0"/>
                        <a:buChar char="•"/>
                      </a:pPr>
                      <a:r>
                        <a:rPr lang="en-GB" dirty="0"/>
                        <a:t>Terms of payment</a:t>
                      </a:r>
                    </a:p>
                    <a:p>
                      <a:pPr marL="285750" indent="-285750">
                        <a:buFont typeface="Arial" panose="020B0604020202020204" pitchFamily="34" charset="0"/>
                        <a:buChar char="•"/>
                      </a:pPr>
                      <a:r>
                        <a:rPr lang="en-GB" dirty="0"/>
                        <a:t>Warehouse</a:t>
                      </a:r>
                      <a:endParaRPr lang="en-DK" dirty="0"/>
                    </a:p>
                  </a:txBody>
                  <a:tcPr/>
                </a:tc>
                <a:tc>
                  <a:txBody>
                    <a:bodyPr/>
                    <a:lstStyle/>
                    <a:p>
                      <a:pPr marL="285750" indent="-285750">
                        <a:buFont typeface="Arial" panose="020B0604020202020204" pitchFamily="34" charset="0"/>
                        <a:buChar char="•"/>
                      </a:pPr>
                      <a:r>
                        <a:rPr lang="en-GB" dirty="0"/>
                        <a:t>Waves</a:t>
                      </a:r>
                    </a:p>
                    <a:p>
                      <a:pPr marL="285750" indent="-285750">
                        <a:buFont typeface="Arial" panose="020B0604020202020204" pitchFamily="34" charset="0"/>
                        <a:buChar char="•"/>
                      </a:pPr>
                      <a:r>
                        <a:rPr lang="en-GB" dirty="0"/>
                        <a:t>Load</a:t>
                      </a:r>
                    </a:p>
                    <a:p>
                      <a:pPr marL="285750" indent="-285750">
                        <a:buFont typeface="Arial" panose="020B0604020202020204" pitchFamily="34" charset="0"/>
                        <a:buChar char="•"/>
                      </a:pPr>
                      <a:r>
                        <a:rPr lang="en-GB" dirty="0"/>
                        <a:t>Cluster/single pick</a:t>
                      </a:r>
                    </a:p>
                    <a:p>
                      <a:pPr marL="285750" indent="-285750">
                        <a:buFont typeface="Arial" panose="020B0604020202020204" pitchFamily="34" charset="0"/>
                        <a:buChar char="•"/>
                      </a:pPr>
                      <a:r>
                        <a:rPr lang="en-GB" dirty="0"/>
                        <a:t>Pack station</a:t>
                      </a:r>
                    </a:p>
                    <a:p>
                      <a:pPr marL="285750" indent="-285750">
                        <a:buFont typeface="Arial" panose="020B0604020202020204" pitchFamily="34" charset="0"/>
                        <a:buChar char="•"/>
                      </a:pPr>
                      <a:r>
                        <a:rPr lang="en-GB" dirty="0"/>
                        <a:t>Carton weight</a:t>
                      </a:r>
                    </a:p>
                    <a:p>
                      <a:pPr marL="285750" indent="-285750">
                        <a:buFont typeface="Arial" panose="020B0604020202020204" pitchFamily="34" charset="0"/>
                        <a:buChar char="•"/>
                      </a:pPr>
                      <a:r>
                        <a:rPr lang="en-GB" dirty="0"/>
                        <a:t>Packing slip</a:t>
                      </a:r>
                    </a:p>
                    <a:p>
                      <a:pPr marL="285750" indent="-285750">
                        <a:buFont typeface="Arial" panose="020B0604020202020204" pitchFamily="34" charset="0"/>
                        <a:buChar char="•"/>
                      </a:pPr>
                      <a:r>
                        <a:rPr lang="en-GB" dirty="0"/>
                        <a:t>Charges</a:t>
                      </a:r>
                      <a:endParaRPr lang="en-DK" dirty="0"/>
                    </a:p>
                  </a:txBody>
                  <a:tcPr/>
                </a:tc>
                <a:extLst>
                  <a:ext uri="{0D108BD9-81ED-4DB2-BD59-A6C34878D82A}">
                    <a16:rowId xmlns:a16="http://schemas.microsoft.com/office/drawing/2014/main" val="236011334"/>
                  </a:ext>
                </a:extLst>
              </a:tr>
            </a:tbl>
          </a:graphicData>
        </a:graphic>
      </p:graphicFrame>
      <p:pic>
        <p:nvPicPr>
          <p:cNvPr id="7" name="Picture 2" descr="Dynamics 365 Logo and symbol, meaning, history, PNG, brand">
            <a:extLst>
              <a:ext uri="{FF2B5EF4-FFF2-40B4-BE49-F238E27FC236}">
                <a16:creationId xmlns:a16="http://schemas.microsoft.com/office/drawing/2014/main" id="{618D2ED5-9E72-0735-C727-728D23D933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0519" y="448515"/>
            <a:ext cx="2804762" cy="1577679"/>
          </a:xfrm>
          <a:prstGeom prst="rect">
            <a:avLst/>
          </a:prstGeom>
          <a:noFill/>
          <a:extLst>
            <a:ext uri="{909E8E84-426E-40DD-AFC4-6F175D3DCCD1}">
              <a14:hiddenFill xmlns:a14="http://schemas.microsoft.com/office/drawing/2010/main">
                <a:solidFill>
                  <a:srgbClr val="FFFFFF"/>
                </a:solidFill>
              </a14:hiddenFill>
            </a:ext>
          </a:extLst>
        </p:spPr>
      </p:pic>
      <p:sp>
        <p:nvSpPr>
          <p:cNvPr id="8" name="Ellipse 30">
            <a:extLst>
              <a:ext uri="{FF2B5EF4-FFF2-40B4-BE49-F238E27FC236}">
                <a16:creationId xmlns:a16="http://schemas.microsoft.com/office/drawing/2014/main" id="{116D8B2A-14AD-F2DB-C049-D8255896751D}"/>
              </a:ext>
            </a:extLst>
          </p:cNvPr>
          <p:cNvSpPr/>
          <p:nvPr/>
        </p:nvSpPr>
        <p:spPr>
          <a:xfrm>
            <a:off x="2955560" y="725765"/>
            <a:ext cx="6257451" cy="419129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8517" eaLnBrk="0" fontAlgn="base" hangingPunct="0">
              <a:spcBef>
                <a:spcPct val="0"/>
              </a:spcBef>
              <a:spcAft>
                <a:spcPct val="0"/>
              </a:spcAft>
            </a:pPr>
            <a:endParaRPr lang="fr-FR" sz="2417">
              <a:solidFill>
                <a:prstClr val="white"/>
              </a:solidFill>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AD4FC2CC-29E8-2811-1D29-516C4FC4729A}"/>
              </a:ext>
            </a:extLst>
          </p:cNvPr>
          <p:cNvGrpSpPr/>
          <p:nvPr/>
        </p:nvGrpSpPr>
        <p:grpSpPr>
          <a:xfrm>
            <a:off x="218536" y="1244628"/>
            <a:ext cx="2263991" cy="1984459"/>
            <a:chOff x="218536" y="1244628"/>
            <a:chExt cx="2263991" cy="1984459"/>
          </a:xfrm>
        </p:grpSpPr>
        <p:sp>
          <p:nvSpPr>
            <p:cNvPr id="11" name="Rectangle 10">
              <a:extLst>
                <a:ext uri="{FF2B5EF4-FFF2-40B4-BE49-F238E27FC236}">
                  <a16:creationId xmlns:a16="http://schemas.microsoft.com/office/drawing/2014/main" id="{B66DF1CD-295A-EF38-1EEF-ADCBFDA29A5A}"/>
                </a:ext>
              </a:extLst>
            </p:cNvPr>
            <p:cNvSpPr/>
            <p:nvPr/>
          </p:nvSpPr>
          <p:spPr>
            <a:xfrm>
              <a:off x="218536" y="1244628"/>
              <a:ext cx="2263991"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defTabSz="608517" eaLnBrk="0" fontAlgn="base" hangingPunct="0">
                <a:spcBef>
                  <a:spcPct val="0"/>
                </a:spcBef>
                <a:spcAft>
                  <a:spcPct val="0"/>
                </a:spcAft>
              </a:pPr>
              <a:r>
                <a:rPr lang="en-GB" sz="1800" dirty="0">
                  <a:solidFill>
                    <a:srgbClr val="545454"/>
                  </a:solidFill>
                  <a:latin typeface="Arial" panose="020B0604020202020204" pitchFamily="34" charset="0"/>
                  <a:ea typeface="Century Gothic" charset="0"/>
                  <a:cs typeface="Arial" panose="020B0604020202020204" pitchFamily="34" charset="0"/>
                </a:rPr>
                <a:t>Packing software</a:t>
              </a:r>
            </a:p>
          </p:txBody>
        </p:sp>
        <p:graphicFrame>
          <p:nvGraphicFramePr>
            <p:cNvPr id="12" name="Diagram 11">
              <a:extLst>
                <a:ext uri="{FF2B5EF4-FFF2-40B4-BE49-F238E27FC236}">
                  <a16:creationId xmlns:a16="http://schemas.microsoft.com/office/drawing/2014/main" id="{072C7B3B-D8EE-B076-B8FB-72D6E684DBC2}"/>
                </a:ext>
              </a:extLst>
            </p:cNvPr>
            <p:cNvGraphicFramePr/>
            <p:nvPr>
              <p:extLst>
                <p:ext uri="{D42A27DB-BD31-4B8C-83A1-F6EECF244321}">
                  <p14:modId xmlns:p14="http://schemas.microsoft.com/office/powerpoint/2010/main" val="1148382355"/>
                </p:ext>
              </p:extLst>
            </p:nvPr>
          </p:nvGraphicFramePr>
          <p:xfrm>
            <a:off x="412123" y="1776941"/>
            <a:ext cx="1876817" cy="1452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grpSp>
        <p:nvGrpSpPr>
          <p:cNvPr id="14" name="Group 13">
            <a:extLst>
              <a:ext uri="{FF2B5EF4-FFF2-40B4-BE49-F238E27FC236}">
                <a16:creationId xmlns:a16="http://schemas.microsoft.com/office/drawing/2014/main" id="{6F2FCF78-ADA5-2429-9951-1039981E7A20}"/>
              </a:ext>
            </a:extLst>
          </p:cNvPr>
          <p:cNvGrpSpPr/>
          <p:nvPr/>
        </p:nvGrpSpPr>
        <p:grpSpPr>
          <a:xfrm>
            <a:off x="218536" y="4125787"/>
            <a:ext cx="2263991" cy="1984459"/>
            <a:chOff x="218536" y="1244628"/>
            <a:chExt cx="2263991" cy="1984459"/>
          </a:xfrm>
        </p:grpSpPr>
        <p:sp>
          <p:nvSpPr>
            <p:cNvPr id="15" name="Rectangle 14">
              <a:extLst>
                <a:ext uri="{FF2B5EF4-FFF2-40B4-BE49-F238E27FC236}">
                  <a16:creationId xmlns:a16="http://schemas.microsoft.com/office/drawing/2014/main" id="{ED875842-9507-4DC4-0160-0F02F3570745}"/>
                </a:ext>
              </a:extLst>
            </p:cNvPr>
            <p:cNvSpPr/>
            <p:nvPr/>
          </p:nvSpPr>
          <p:spPr>
            <a:xfrm>
              <a:off x="218536" y="1244628"/>
              <a:ext cx="2263991"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defTabSz="608517" eaLnBrk="0" fontAlgn="base" hangingPunct="0">
                <a:spcBef>
                  <a:spcPct val="0"/>
                </a:spcBef>
                <a:spcAft>
                  <a:spcPct val="0"/>
                </a:spcAft>
              </a:pPr>
              <a:r>
                <a:rPr lang="en-GB" sz="1800" dirty="0">
                  <a:solidFill>
                    <a:srgbClr val="545454"/>
                  </a:solidFill>
                  <a:latin typeface="Arial" panose="020B0604020202020204" pitchFamily="34" charset="0"/>
                  <a:ea typeface="Century Gothic" charset="0"/>
                  <a:cs typeface="Arial" panose="020B0604020202020204" pitchFamily="34" charset="0"/>
                </a:rPr>
                <a:t>Cubing software</a:t>
              </a:r>
            </a:p>
          </p:txBody>
        </p:sp>
        <p:graphicFrame>
          <p:nvGraphicFramePr>
            <p:cNvPr id="16" name="Diagram 15">
              <a:extLst>
                <a:ext uri="{FF2B5EF4-FFF2-40B4-BE49-F238E27FC236}">
                  <a16:creationId xmlns:a16="http://schemas.microsoft.com/office/drawing/2014/main" id="{DB75ECDC-87A0-D750-65DE-7DAF6C162FAC}"/>
                </a:ext>
              </a:extLst>
            </p:cNvPr>
            <p:cNvGraphicFramePr/>
            <p:nvPr>
              <p:extLst>
                <p:ext uri="{D42A27DB-BD31-4B8C-83A1-F6EECF244321}">
                  <p14:modId xmlns:p14="http://schemas.microsoft.com/office/powerpoint/2010/main" val="3898085368"/>
                </p:ext>
              </p:extLst>
            </p:nvPr>
          </p:nvGraphicFramePr>
          <p:xfrm>
            <a:off x="412123" y="1776941"/>
            <a:ext cx="1876817" cy="145214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17" name="Group 16">
            <a:extLst>
              <a:ext uri="{FF2B5EF4-FFF2-40B4-BE49-F238E27FC236}">
                <a16:creationId xmlns:a16="http://schemas.microsoft.com/office/drawing/2014/main" id="{DD52299F-C8AB-B118-1650-86E681442AFC}"/>
              </a:ext>
            </a:extLst>
          </p:cNvPr>
          <p:cNvGrpSpPr/>
          <p:nvPr/>
        </p:nvGrpSpPr>
        <p:grpSpPr>
          <a:xfrm>
            <a:off x="9709473" y="4125787"/>
            <a:ext cx="2263991" cy="1984459"/>
            <a:chOff x="218536" y="1244628"/>
            <a:chExt cx="2263991" cy="1984459"/>
          </a:xfrm>
        </p:grpSpPr>
        <p:sp>
          <p:nvSpPr>
            <p:cNvPr id="18" name="Rectangle 17">
              <a:extLst>
                <a:ext uri="{FF2B5EF4-FFF2-40B4-BE49-F238E27FC236}">
                  <a16:creationId xmlns:a16="http://schemas.microsoft.com/office/drawing/2014/main" id="{066AEA27-1853-B893-EFB1-38AAEE10EDC6}"/>
                </a:ext>
              </a:extLst>
            </p:cNvPr>
            <p:cNvSpPr/>
            <p:nvPr/>
          </p:nvSpPr>
          <p:spPr>
            <a:xfrm>
              <a:off x="218536" y="1244628"/>
              <a:ext cx="2263991"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defTabSz="608517" eaLnBrk="0" fontAlgn="base" hangingPunct="0">
                <a:spcBef>
                  <a:spcPct val="0"/>
                </a:spcBef>
                <a:spcAft>
                  <a:spcPct val="0"/>
                </a:spcAft>
              </a:pPr>
              <a:r>
                <a:rPr lang="en-GB" sz="1800" dirty="0">
                  <a:solidFill>
                    <a:srgbClr val="545454"/>
                  </a:solidFill>
                  <a:latin typeface="Arial" panose="020B0604020202020204" pitchFamily="34" charset="0"/>
                  <a:ea typeface="Century Gothic" charset="0"/>
                  <a:cs typeface="Arial" panose="020B0604020202020204" pitchFamily="34" charset="0"/>
                </a:rPr>
                <a:t>Shipping software</a:t>
              </a:r>
            </a:p>
          </p:txBody>
        </p:sp>
        <p:graphicFrame>
          <p:nvGraphicFramePr>
            <p:cNvPr id="19" name="Diagram 18">
              <a:extLst>
                <a:ext uri="{FF2B5EF4-FFF2-40B4-BE49-F238E27FC236}">
                  <a16:creationId xmlns:a16="http://schemas.microsoft.com/office/drawing/2014/main" id="{FD4443CC-2B38-E559-6D47-57A203500D40}"/>
                </a:ext>
              </a:extLst>
            </p:cNvPr>
            <p:cNvGraphicFramePr/>
            <p:nvPr>
              <p:extLst>
                <p:ext uri="{D42A27DB-BD31-4B8C-83A1-F6EECF244321}">
                  <p14:modId xmlns:p14="http://schemas.microsoft.com/office/powerpoint/2010/main" val="909098838"/>
                </p:ext>
              </p:extLst>
            </p:nvPr>
          </p:nvGraphicFramePr>
          <p:xfrm>
            <a:off x="412123" y="1776941"/>
            <a:ext cx="1876817" cy="145214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0" name="Group 19">
            <a:extLst>
              <a:ext uri="{FF2B5EF4-FFF2-40B4-BE49-F238E27FC236}">
                <a16:creationId xmlns:a16="http://schemas.microsoft.com/office/drawing/2014/main" id="{8EB7CE42-EC93-A524-CB2D-0C2F9B55AC27}"/>
              </a:ext>
            </a:extLst>
          </p:cNvPr>
          <p:cNvGrpSpPr/>
          <p:nvPr/>
        </p:nvGrpSpPr>
        <p:grpSpPr>
          <a:xfrm>
            <a:off x="9686044" y="1244628"/>
            <a:ext cx="2263991" cy="1984459"/>
            <a:chOff x="218536" y="1244628"/>
            <a:chExt cx="2263991" cy="1984459"/>
          </a:xfrm>
        </p:grpSpPr>
        <p:sp>
          <p:nvSpPr>
            <p:cNvPr id="21" name="Rectangle 20">
              <a:extLst>
                <a:ext uri="{FF2B5EF4-FFF2-40B4-BE49-F238E27FC236}">
                  <a16:creationId xmlns:a16="http://schemas.microsoft.com/office/drawing/2014/main" id="{B4F427D7-82D2-B411-62B0-6EC19AD9F833}"/>
                </a:ext>
              </a:extLst>
            </p:cNvPr>
            <p:cNvSpPr/>
            <p:nvPr/>
          </p:nvSpPr>
          <p:spPr>
            <a:xfrm>
              <a:off x="218536" y="1244628"/>
              <a:ext cx="2263991" cy="369332"/>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ctr" defTabSz="608517" eaLnBrk="0" fontAlgn="base" hangingPunct="0">
                <a:spcBef>
                  <a:spcPct val="0"/>
                </a:spcBef>
                <a:spcAft>
                  <a:spcPct val="0"/>
                </a:spcAft>
              </a:pPr>
              <a:r>
                <a:rPr lang="en-GB" sz="1800" dirty="0">
                  <a:solidFill>
                    <a:srgbClr val="545454"/>
                  </a:solidFill>
                  <a:latin typeface="Arial" panose="020B0604020202020204" pitchFamily="34" charset="0"/>
                  <a:ea typeface="Century Gothic" charset="0"/>
                  <a:cs typeface="Arial" panose="020B0604020202020204" pitchFamily="34" charset="0"/>
                </a:rPr>
                <a:t>EDI platform</a:t>
              </a:r>
            </a:p>
          </p:txBody>
        </p:sp>
        <p:graphicFrame>
          <p:nvGraphicFramePr>
            <p:cNvPr id="22" name="Diagram 21">
              <a:extLst>
                <a:ext uri="{FF2B5EF4-FFF2-40B4-BE49-F238E27FC236}">
                  <a16:creationId xmlns:a16="http://schemas.microsoft.com/office/drawing/2014/main" id="{808D6943-B247-9C2B-752F-9D0020F8ED16}"/>
                </a:ext>
              </a:extLst>
            </p:cNvPr>
            <p:cNvGraphicFramePr/>
            <p:nvPr>
              <p:extLst>
                <p:ext uri="{D42A27DB-BD31-4B8C-83A1-F6EECF244321}">
                  <p14:modId xmlns:p14="http://schemas.microsoft.com/office/powerpoint/2010/main" val="2040529138"/>
                </p:ext>
              </p:extLst>
            </p:nvPr>
          </p:nvGraphicFramePr>
          <p:xfrm>
            <a:off x="412123" y="1776941"/>
            <a:ext cx="1876817" cy="1452146"/>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spTree>
    <p:extLst>
      <p:ext uri="{BB962C8B-B14F-4D97-AF65-F5344CB8AC3E}">
        <p14:creationId xmlns:p14="http://schemas.microsoft.com/office/powerpoint/2010/main" val="7299958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5553B-D36C-A81B-6492-F9DE73050A13}"/>
            </a:ext>
          </a:extLst>
        </p:cNvPr>
        <p:cNvGrpSpPr/>
        <p:nvPr/>
      </p:nvGrpSpPr>
      <p:grpSpPr>
        <a:xfrm>
          <a:off x="0" y="0"/>
          <a:ext cx="0" cy="0"/>
          <a:chOff x="0" y="0"/>
          <a:chExt cx="0" cy="0"/>
        </a:xfrm>
      </p:grpSpPr>
      <p:sp>
        <p:nvSpPr>
          <p:cNvPr id="89" name="Rectangle 88">
            <a:extLst>
              <a:ext uri="{FF2B5EF4-FFF2-40B4-BE49-F238E27FC236}">
                <a16:creationId xmlns:a16="http://schemas.microsoft.com/office/drawing/2014/main" id="{2E81A0C8-3B5C-4402-37F2-1FBE498F31DB}"/>
              </a:ext>
            </a:extLst>
          </p:cNvPr>
          <p:cNvSpPr/>
          <p:nvPr/>
        </p:nvSpPr>
        <p:spPr>
          <a:xfrm>
            <a:off x="7772039" y="5011605"/>
            <a:ext cx="4273481" cy="87415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608517"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1934"/>
                </a:solidFill>
                <a:effectLst/>
                <a:uLnTx/>
                <a:uFillTx/>
                <a:latin typeface="Calibri"/>
                <a:ea typeface="+mn-ea"/>
                <a:cs typeface="+mn-cs"/>
              </a:rPr>
              <a:t>Internal collaboration</a:t>
            </a:r>
          </a:p>
        </p:txBody>
      </p:sp>
      <p:sp>
        <p:nvSpPr>
          <p:cNvPr id="69" name="Ellipse 30">
            <a:extLst>
              <a:ext uri="{FF2B5EF4-FFF2-40B4-BE49-F238E27FC236}">
                <a16:creationId xmlns:a16="http://schemas.microsoft.com/office/drawing/2014/main" id="{BEF5314F-F6F4-BED6-E3B6-A75FE2CBCA65}"/>
              </a:ext>
            </a:extLst>
          </p:cNvPr>
          <p:cNvSpPr/>
          <p:nvPr/>
        </p:nvSpPr>
        <p:spPr>
          <a:xfrm>
            <a:off x="8177645" y="1965046"/>
            <a:ext cx="3660612" cy="258119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08517" rtl="0" eaLnBrk="0" fontAlgn="base" latinLnBrk="0" hangingPunct="0">
              <a:lnSpc>
                <a:spcPct val="100000"/>
              </a:lnSpc>
              <a:spcBef>
                <a:spcPct val="0"/>
              </a:spcBef>
              <a:spcAft>
                <a:spcPct val="0"/>
              </a:spcAft>
              <a:buClrTx/>
              <a:buSzTx/>
              <a:buFontTx/>
              <a:buNone/>
              <a:tabLst/>
              <a:defRPr/>
            </a:pPr>
            <a:endParaRPr kumimoji="0" lang="fr-FR" sz="2417" b="0" i="0" u="none" strike="noStrike" kern="1200" cap="none" spc="0" normalizeH="0" baseline="0" noProof="0" dirty="0">
              <a:ln>
                <a:noFill/>
              </a:ln>
              <a:solidFill>
                <a:prstClr val="white"/>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10983768-8B46-7098-9F6C-63D5DAC1B45D}"/>
              </a:ext>
            </a:extLst>
          </p:cNvPr>
          <p:cNvSpPr/>
          <p:nvPr/>
        </p:nvSpPr>
        <p:spPr>
          <a:xfrm>
            <a:off x="353743" y="2640324"/>
            <a:ext cx="1141454" cy="4515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608517" rtl="0" eaLnBrk="0" fontAlgn="base" latinLnBrk="0" hangingPunct="0">
              <a:lnSpc>
                <a:spcPct val="100000"/>
              </a:lnSpc>
              <a:spcBef>
                <a:spcPct val="0"/>
              </a:spcBef>
              <a:spcAft>
                <a:spcPct val="0"/>
              </a:spcAft>
              <a:buClrTx/>
              <a:buSzTx/>
              <a:buFontTx/>
              <a:buNone/>
              <a:tabLst/>
              <a:defRPr/>
            </a:pPr>
            <a:r>
              <a:rPr kumimoji="0" lang="en-US" sz="1167" b="0" i="0" u="none" strike="noStrike" kern="1200" cap="none" spc="0" normalizeH="0" baseline="0" noProof="0" dirty="0">
                <a:ln>
                  <a:noFill/>
                </a:ln>
                <a:solidFill>
                  <a:srgbClr val="545454"/>
                </a:solidFill>
                <a:effectLst/>
                <a:uLnTx/>
                <a:uFillTx/>
                <a:latin typeface="Century Gothic" charset="0"/>
                <a:ea typeface="Century Gothic" charset="0"/>
                <a:cs typeface="Century Gothic" charset="0"/>
              </a:rPr>
              <a:t>Cubing software</a:t>
            </a:r>
          </a:p>
        </p:txBody>
      </p:sp>
      <p:sp>
        <p:nvSpPr>
          <p:cNvPr id="105" name="Rectangle 104">
            <a:extLst>
              <a:ext uri="{FF2B5EF4-FFF2-40B4-BE49-F238E27FC236}">
                <a16:creationId xmlns:a16="http://schemas.microsoft.com/office/drawing/2014/main" id="{1DAF2237-2F22-8944-430F-281C64FAC118}"/>
              </a:ext>
            </a:extLst>
          </p:cNvPr>
          <p:cNvSpPr/>
          <p:nvPr/>
        </p:nvSpPr>
        <p:spPr>
          <a:xfrm>
            <a:off x="10640353" y="1309395"/>
            <a:ext cx="1133712" cy="2719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608517" rtl="0" eaLnBrk="0" fontAlgn="base" latinLnBrk="0" hangingPunct="0">
              <a:lnSpc>
                <a:spcPct val="100000"/>
              </a:lnSpc>
              <a:spcBef>
                <a:spcPct val="0"/>
              </a:spcBef>
              <a:spcAft>
                <a:spcPct val="0"/>
              </a:spcAft>
              <a:buClrTx/>
              <a:buSzTx/>
              <a:buFontTx/>
              <a:buNone/>
              <a:tabLst/>
              <a:defRPr/>
            </a:pPr>
            <a:r>
              <a:rPr kumimoji="0" lang="fr-FR" sz="1167" b="0" i="0" u="none" strike="noStrike" kern="1200" cap="none" spc="0" normalizeH="0" baseline="0" noProof="0" dirty="0">
                <a:ln>
                  <a:noFill/>
                </a:ln>
                <a:solidFill>
                  <a:srgbClr val="545454"/>
                </a:solidFill>
                <a:effectLst/>
                <a:uLnTx/>
                <a:uFillTx/>
                <a:latin typeface="Century Gothic" charset="0"/>
                <a:ea typeface="+mn-ea"/>
                <a:cs typeface="+mn-cs"/>
              </a:rPr>
              <a:t>EDI platform</a:t>
            </a:r>
          </a:p>
        </p:txBody>
      </p:sp>
      <p:sp>
        <p:nvSpPr>
          <p:cNvPr id="54" name="Rectangle 53">
            <a:extLst>
              <a:ext uri="{FF2B5EF4-FFF2-40B4-BE49-F238E27FC236}">
                <a16:creationId xmlns:a16="http://schemas.microsoft.com/office/drawing/2014/main" id="{919D30C4-D822-9EF6-AB2E-CE07BA3EAEB8}"/>
              </a:ext>
            </a:extLst>
          </p:cNvPr>
          <p:cNvSpPr/>
          <p:nvPr/>
        </p:nvSpPr>
        <p:spPr>
          <a:xfrm>
            <a:off x="10834586" y="2103978"/>
            <a:ext cx="816317" cy="271934"/>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0" marR="0" lvl="0" indent="0" algn="l" defTabSz="608517" rtl="0" eaLnBrk="0" fontAlgn="base" latinLnBrk="0" hangingPunct="0">
              <a:lnSpc>
                <a:spcPct val="100000"/>
              </a:lnSpc>
              <a:spcBef>
                <a:spcPct val="0"/>
              </a:spcBef>
              <a:spcAft>
                <a:spcPct val="0"/>
              </a:spcAft>
              <a:buClrTx/>
              <a:buSzTx/>
              <a:buFontTx/>
              <a:buNone/>
              <a:tabLst/>
              <a:defRPr/>
            </a:pPr>
            <a:r>
              <a:rPr kumimoji="0" lang="fr-FR" sz="1167" i="0" u="none" strike="noStrike" kern="1200" cap="none" spc="0" normalizeH="0" baseline="0" noProof="0" dirty="0">
                <a:ln>
                  <a:noFill/>
                </a:ln>
                <a:solidFill>
                  <a:srgbClr val="545454"/>
                </a:solidFill>
                <a:effectLst/>
                <a:uLnTx/>
                <a:uFillTx/>
                <a:latin typeface="Century Gothic" charset="0"/>
                <a:ea typeface="+mn-ea"/>
                <a:cs typeface="+mn-cs"/>
              </a:rPr>
              <a:t>EDI app</a:t>
            </a:r>
          </a:p>
        </p:txBody>
      </p:sp>
      <p:pic>
        <p:nvPicPr>
          <p:cNvPr id="6" name="Picture 2" descr="Dynamics 365 Logo and symbol, meaning, history, PNG, brand">
            <a:extLst>
              <a:ext uri="{FF2B5EF4-FFF2-40B4-BE49-F238E27FC236}">
                <a16:creationId xmlns:a16="http://schemas.microsoft.com/office/drawing/2014/main" id="{F5533758-2A84-86EE-77FD-2FEDD245A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836" y="2223460"/>
            <a:ext cx="3532229" cy="1986879"/>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358D842A-B254-DB35-1499-CB781341B1E8}"/>
              </a:ext>
            </a:extLst>
          </p:cNvPr>
          <p:cNvGrpSpPr/>
          <p:nvPr/>
        </p:nvGrpSpPr>
        <p:grpSpPr>
          <a:xfrm>
            <a:off x="7952502" y="5353054"/>
            <a:ext cx="3949460" cy="473168"/>
            <a:chOff x="7952502" y="5353054"/>
            <a:chExt cx="3949460" cy="473168"/>
          </a:xfrm>
        </p:grpSpPr>
        <p:pic>
          <p:nvPicPr>
            <p:cNvPr id="10" name="Picture 9">
              <a:extLst>
                <a:ext uri="{FF2B5EF4-FFF2-40B4-BE49-F238E27FC236}">
                  <a16:creationId xmlns:a16="http://schemas.microsoft.com/office/drawing/2014/main" id="{EED2CB96-7D8E-7746-E8DC-23CE27C99A5E}"/>
                </a:ext>
              </a:extLst>
            </p:cNvPr>
            <p:cNvPicPr>
              <a:picLocks noChangeAspect="1"/>
            </p:cNvPicPr>
            <p:nvPr/>
          </p:nvPicPr>
          <p:blipFill>
            <a:blip r:embed="rId4"/>
            <a:stretch>
              <a:fillRect/>
            </a:stretch>
          </p:blipFill>
          <p:spPr>
            <a:xfrm>
              <a:off x="7952502" y="5353054"/>
              <a:ext cx="1212962" cy="473168"/>
            </a:xfrm>
            <a:prstGeom prst="rect">
              <a:avLst/>
            </a:prstGeom>
          </p:spPr>
        </p:pic>
        <p:pic>
          <p:nvPicPr>
            <p:cNvPr id="2" name="Picture 4" descr="powerBI-Logo | ProcessM | Process Mining in Microsoft Power BI">
              <a:extLst>
                <a:ext uri="{FF2B5EF4-FFF2-40B4-BE49-F238E27FC236}">
                  <a16:creationId xmlns:a16="http://schemas.microsoft.com/office/drawing/2014/main" id="{4840BA1C-80B2-83DE-134B-580EE552C2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5486" y="5413311"/>
              <a:ext cx="1329599" cy="352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EFB93499-0D30-D81C-491C-071A653B6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8694" y="5416298"/>
              <a:ext cx="372762" cy="3466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6433E4FE-3A0D-6187-C2A2-353451B92B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58074" y="5383223"/>
              <a:ext cx="443888" cy="412830"/>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ectangle 16">
            <a:extLst>
              <a:ext uri="{FF2B5EF4-FFF2-40B4-BE49-F238E27FC236}">
                <a16:creationId xmlns:a16="http://schemas.microsoft.com/office/drawing/2014/main" id="{13D29FF3-2C55-5FA6-4F6F-65C54BD594E3}"/>
              </a:ext>
            </a:extLst>
          </p:cNvPr>
          <p:cNvSpPr/>
          <p:nvPr/>
        </p:nvSpPr>
        <p:spPr>
          <a:xfrm>
            <a:off x="1042220" y="2334000"/>
            <a:ext cx="256255"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1934"/>
                </a:solidFill>
                <a:effectLst/>
                <a:uLnTx/>
                <a:uFillTx/>
                <a:latin typeface="Calibri"/>
                <a:ea typeface="+mn-ea"/>
                <a:cs typeface="+mn-cs"/>
              </a:rPr>
              <a:t>5</a:t>
            </a:r>
          </a:p>
        </p:txBody>
      </p:sp>
      <p:sp>
        <p:nvSpPr>
          <p:cNvPr id="27" name="Rectangle 26">
            <a:extLst>
              <a:ext uri="{FF2B5EF4-FFF2-40B4-BE49-F238E27FC236}">
                <a16:creationId xmlns:a16="http://schemas.microsoft.com/office/drawing/2014/main" id="{805FD488-891B-1E2D-EF22-3741507DC402}"/>
              </a:ext>
            </a:extLst>
          </p:cNvPr>
          <p:cNvSpPr/>
          <p:nvPr/>
        </p:nvSpPr>
        <p:spPr>
          <a:xfrm>
            <a:off x="7582134" y="1854373"/>
            <a:ext cx="303453" cy="2464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9</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sp>
        <p:nvSpPr>
          <p:cNvPr id="29" name="Rectangle 28">
            <a:extLst>
              <a:ext uri="{FF2B5EF4-FFF2-40B4-BE49-F238E27FC236}">
                <a16:creationId xmlns:a16="http://schemas.microsoft.com/office/drawing/2014/main" id="{E18B32B9-7992-6430-F632-E67F836EF431}"/>
              </a:ext>
            </a:extLst>
          </p:cNvPr>
          <p:cNvSpPr/>
          <p:nvPr/>
        </p:nvSpPr>
        <p:spPr>
          <a:xfrm>
            <a:off x="6550738" y="4322603"/>
            <a:ext cx="256255"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1934"/>
                </a:solidFill>
                <a:effectLst/>
                <a:uLnTx/>
                <a:uFillTx/>
                <a:latin typeface="Calibri"/>
                <a:ea typeface="+mn-ea"/>
                <a:cs typeface="+mn-cs"/>
              </a:rPr>
              <a:t>5</a:t>
            </a:r>
          </a:p>
        </p:txBody>
      </p:sp>
      <p:sp>
        <p:nvSpPr>
          <p:cNvPr id="30" name="Rectangle 29">
            <a:extLst>
              <a:ext uri="{FF2B5EF4-FFF2-40B4-BE49-F238E27FC236}">
                <a16:creationId xmlns:a16="http://schemas.microsoft.com/office/drawing/2014/main" id="{5018859C-F060-83D7-E1F8-CE4F932CF29C}"/>
              </a:ext>
            </a:extLst>
          </p:cNvPr>
          <p:cNvSpPr/>
          <p:nvPr/>
        </p:nvSpPr>
        <p:spPr>
          <a:xfrm>
            <a:off x="3567571" y="3523103"/>
            <a:ext cx="256255"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9</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sp>
        <p:nvSpPr>
          <p:cNvPr id="31" name="Rectangle 30">
            <a:extLst>
              <a:ext uri="{FF2B5EF4-FFF2-40B4-BE49-F238E27FC236}">
                <a16:creationId xmlns:a16="http://schemas.microsoft.com/office/drawing/2014/main" id="{E5A048B9-D9A7-A4EB-330C-547FBD90B563}"/>
              </a:ext>
            </a:extLst>
          </p:cNvPr>
          <p:cNvSpPr/>
          <p:nvPr/>
        </p:nvSpPr>
        <p:spPr>
          <a:xfrm>
            <a:off x="9384454" y="4660552"/>
            <a:ext cx="356865" cy="23278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11</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sp>
        <p:nvSpPr>
          <p:cNvPr id="32" name="Rectangle 31">
            <a:extLst>
              <a:ext uri="{FF2B5EF4-FFF2-40B4-BE49-F238E27FC236}">
                <a16:creationId xmlns:a16="http://schemas.microsoft.com/office/drawing/2014/main" id="{1EE91074-B3C2-D0C7-91F4-641BFA65E5B9}"/>
              </a:ext>
            </a:extLst>
          </p:cNvPr>
          <p:cNvSpPr/>
          <p:nvPr/>
        </p:nvSpPr>
        <p:spPr>
          <a:xfrm>
            <a:off x="11449605" y="1665646"/>
            <a:ext cx="256255"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1</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cxnSp>
        <p:nvCxnSpPr>
          <p:cNvPr id="58" name="Straight Arrow Connector 57">
            <a:extLst>
              <a:ext uri="{FF2B5EF4-FFF2-40B4-BE49-F238E27FC236}">
                <a16:creationId xmlns:a16="http://schemas.microsoft.com/office/drawing/2014/main" id="{AB49864B-B450-163D-E797-1A097137DE71}"/>
              </a:ext>
            </a:extLst>
          </p:cNvPr>
          <p:cNvCxnSpPr>
            <a:cxnSpLocks/>
            <a:endCxn id="54" idx="0"/>
          </p:cNvCxnSpPr>
          <p:nvPr/>
        </p:nvCxnSpPr>
        <p:spPr>
          <a:xfrm>
            <a:off x="11242745" y="1611147"/>
            <a:ext cx="0" cy="492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1E4283F-E224-F731-320B-A56DE4A3683F}"/>
              </a:ext>
            </a:extLst>
          </p:cNvPr>
          <p:cNvCxnSpPr>
            <a:cxnSpLocks/>
            <a:stCxn id="89" idx="0"/>
          </p:cNvCxnSpPr>
          <p:nvPr/>
        </p:nvCxnSpPr>
        <p:spPr>
          <a:xfrm flipV="1">
            <a:off x="9908780" y="4546944"/>
            <a:ext cx="0" cy="464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2A6FA10-3DBF-228E-ED1F-00E97D409944}"/>
              </a:ext>
            </a:extLst>
          </p:cNvPr>
          <p:cNvCxnSpPr>
            <a:cxnSpLocks/>
          </p:cNvCxnSpPr>
          <p:nvPr/>
        </p:nvCxnSpPr>
        <p:spPr>
          <a:xfrm flipV="1">
            <a:off x="2171076" y="3091858"/>
            <a:ext cx="0" cy="771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A195EAFA-2AFB-95A5-4AA9-B01D543F2E7F}"/>
              </a:ext>
            </a:extLst>
          </p:cNvPr>
          <p:cNvCxnSpPr>
            <a:cxnSpLocks/>
            <a:stCxn id="101" idx="0"/>
            <a:endCxn id="35" idx="0"/>
          </p:cNvCxnSpPr>
          <p:nvPr/>
        </p:nvCxnSpPr>
        <p:spPr>
          <a:xfrm rot="5400000" flipH="1" flipV="1">
            <a:off x="3455073" y="-21867"/>
            <a:ext cx="131589" cy="5192795"/>
          </a:xfrm>
          <a:prstGeom prst="bentConnector3">
            <a:avLst>
              <a:gd name="adj1" fmla="val 273723"/>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3E41A26-7F92-790D-4171-B3CCA1161C43}"/>
              </a:ext>
            </a:extLst>
          </p:cNvPr>
          <p:cNvSpPr/>
          <p:nvPr/>
        </p:nvSpPr>
        <p:spPr>
          <a:xfrm>
            <a:off x="1626267" y="2624395"/>
            <a:ext cx="1141454" cy="4515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608517" rtl="0" eaLnBrk="0" fontAlgn="base" latinLnBrk="0" hangingPunct="0">
              <a:lnSpc>
                <a:spcPct val="100000"/>
              </a:lnSpc>
              <a:spcBef>
                <a:spcPct val="0"/>
              </a:spcBef>
              <a:spcAft>
                <a:spcPct val="0"/>
              </a:spcAft>
              <a:buClrTx/>
              <a:buSzTx/>
              <a:buFontTx/>
              <a:buNone/>
              <a:tabLst/>
              <a:defRPr/>
            </a:pPr>
            <a:r>
              <a:rPr kumimoji="0" lang="en-US" sz="1167" b="0" i="0" u="none" strike="noStrike" kern="1200" cap="none" spc="0" normalizeH="0" baseline="0" noProof="0" dirty="0">
                <a:ln>
                  <a:noFill/>
                </a:ln>
                <a:solidFill>
                  <a:srgbClr val="545454"/>
                </a:solidFill>
                <a:effectLst/>
                <a:uLnTx/>
                <a:uFillTx/>
                <a:latin typeface="Century Gothic" charset="0"/>
                <a:ea typeface="Century Gothic" charset="0"/>
                <a:cs typeface="Century Gothic" charset="0"/>
              </a:rPr>
              <a:t>Packing software</a:t>
            </a:r>
          </a:p>
        </p:txBody>
      </p:sp>
      <p:sp>
        <p:nvSpPr>
          <p:cNvPr id="11" name="Rectangle 10">
            <a:extLst>
              <a:ext uri="{FF2B5EF4-FFF2-40B4-BE49-F238E27FC236}">
                <a16:creationId xmlns:a16="http://schemas.microsoft.com/office/drawing/2014/main" id="{8419E0C5-D4F4-831F-2C0B-B32982A01A16}"/>
              </a:ext>
            </a:extLst>
          </p:cNvPr>
          <p:cNvSpPr/>
          <p:nvPr/>
        </p:nvSpPr>
        <p:spPr>
          <a:xfrm>
            <a:off x="2896105" y="2619707"/>
            <a:ext cx="1141454" cy="45153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0" marR="0" lvl="0" indent="0" algn="ctr" defTabSz="608517" rtl="0" eaLnBrk="0" fontAlgn="base" latinLnBrk="0" hangingPunct="0">
              <a:lnSpc>
                <a:spcPct val="100000"/>
              </a:lnSpc>
              <a:spcBef>
                <a:spcPct val="0"/>
              </a:spcBef>
              <a:spcAft>
                <a:spcPct val="0"/>
              </a:spcAft>
              <a:buClrTx/>
              <a:buSzTx/>
              <a:buFontTx/>
              <a:buNone/>
              <a:tabLst/>
              <a:defRPr/>
            </a:pPr>
            <a:r>
              <a:rPr kumimoji="0" lang="en-US" sz="1167" b="0" i="0" u="none" strike="noStrike" kern="1200" cap="none" spc="0" normalizeH="0" baseline="0" noProof="0" dirty="0">
                <a:ln>
                  <a:noFill/>
                </a:ln>
                <a:solidFill>
                  <a:srgbClr val="545454"/>
                </a:solidFill>
                <a:effectLst/>
                <a:uLnTx/>
                <a:uFillTx/>
                <a:latin typeface="Century Gothic" charset="0"/>
                <a:ea typeface="Century Gothic" charset="0"/>
                <a:cs typeface="Century Gothic" charset="0"/>
              </a:rPr>
              <a:t>Shipping software</a:t>
            </a:r>
          </a:p>
        </p:txBody>
      </p:sp>
      <p:graphicFrame>
        <p:nvGraphicFramePr>
          <p:cNvPr id="35" name="Table 34">
            <a:extLst>
              <a:ext uri="{FF2B5EF4-FFF2-40B4-BE49-F238E27FC236}">
                <a16:creationId xmlns:a16="http://schemas.microsoft.com/office/drawing/2014/main" id="{A24CD81F-1787-B1AE-BB88-CC5ADA7C4325}"/>
              </a:ext>
            </a:extLst>
          </p:cNvPr>
          <p:cNvGraphicFramePr>
            <a:graphicFrameLocks noGrp="1"/>
          </p:cNvGraphicFramePr>
          <p:nvPr>
            <p:extLst>
              <p:ext uri="{D42A27DB-BD31-4B8C-83A1-F6EECF244321}">
                <p14:modId xmlns:p14="http://schemas.microsoft.com/office/powerpoint/2010/main" val="882509153"/>
              </p:ext>
            </p:extLst>
          </p:nvPr>
        </p:nvGraphicFramePr>
        <p:xfrm>
          <a:off x="4231758" y="2508735"/>
          <a:ext cx="3771014" cy="1526279"/>
        </p:xfrm>
        <a:graphic>
          <a:graphicData uri="http://schemas.openxmlformats.org/drawingml/2006/table">
            <a:tbl>
              <a:tblPr>
                <a:tableStyleId>{BC89EF96-8CEA-46FF-86C4-4CE0E7609802}</a:tableStyleId>
              </a:tblPr>
              <a:tblGrid>
                <a:gridCol w="1247554">
                  <a:extLst>
                    <a:ext uri="{9D8B030D-6E8A-4147-A177-3AD203B41FA5}">
                      <a16:colId xmlns:a16="http://schemas.microsoft.com/office/drawing/2014/main" val="1144871205"/>
                    </a:ext>
                  </a:extLst>
                </a:gridCol>
                <a:gridCol w="2523460">
                  <a:extLst>
                    <a:ext uri="{9D8B030D-6E8A-4147-A177-3AD203B41FA5}">
                      <a16:colId xmlns:a16="http://schemas.microsoft.com/office/drawing/2014/main" val="2796432403"/>
                    </a:ext>
                  </a:extLst>
                </a:gridCol>
              </a:tblGrid>
              <a:tr h="479483">
                <a:tc gridSpan="2">
                  <a:txBody>
                    <a:bodyPr/>
                    <a:lstStyle/>
                    <a:p>
                      <a:pPr algn="ctr"/>
                      <a:r>
                        <a:rPr lang="en-GB" sz="1400" dirty="0">
                          <a:solidFill>
                            <a:schemeClr val="bg1"/>
                          </a:solidFill>
                        </a:rPr>
                        <a:t>Azure Integration Services</a:t>
                      </a:r>
                      <a:endParaRPr lang="en-DK" sz="1400" dirty="0">
                        <a:solidFill>
                          <a:schemeClr val="bg1"/>
                        </a:solidFill>
                      </a:endParaRPr>
                    </a:p>
                  </a:txBody>
                  <a:tcPr anchor="ctr"/>
                </a:tc>
                <a:tc hMerge="1">
                  <a:txBody>
                    <a:bodyPr/>
                    <a:lstStyle/>
                    <a:p>
                      <a:endParaRPr lang="en-DK" dirty="0"/>
                    </a:p>
                  </a:txBody>
                  <a:tcPr/>
                </a:tc>
                <a:extLst>
                  <a:ext uri="{0D108BD9-81ED-4DB2-BD59-A6C34878D82A}">
                    <a16:rowId xmlns:a16="http://schemas.microsoft.com/office/drawing/2014/main" val="3060712460"/>
                  </a:ext>
                </a:extLst>
              </a:tr>
              <a:tr h="315276">
                <a:tc rowSpan="3">
                  <a:txBody>
                    <a:bodyPr/>
                    <a:lstStyle/>
                    <a:p>
                      <a:pPr algn="ctr"/>
                      <a:r>
                        <a:rPr lang="en-GB" sz="1400" b="0" dirty="0">
                          <a:solidFill>
                            <a:schemeClr val="bg1"/>
                          </a:solidFill>
                        </a:rPr>
                        <a:t>Application Insights</a:t>
                      </a:r>
                      <a:endParaRPr lang="en-DK" sz="1400" b="0" dirty="0">
                        <a:solidFill>
                          <a:schemeClr val="bg1"/>
                        </a:solidFill>
                      </a:endParaRPr>
                    </a:p>
                  </a:txBody>
                  <a:tcPr anchor="ctr"/>
                </a:tc>
                <a:tc>
                  <a:txBody>
                    <a:bodyPr/>
                    <a:lstStyle/>
                    <a:p>
                      <a:pPr marL="361950" indent="0"/>
                      <a:r>
                        <a:rPr lang="en-GB" sz="1400" b="0" dirty="0">
                          <a:solidFill>
                            <a:schemeClr val="bg1"/>
                          </a:solidFill>
                        </a:rPr>
                        <a:t>API management</a:t>
                      </a:r>
                    </a:p>
                  </a:txBody>
                  <a:tcPr/>
                </a:tc>
                <a:extLst>
                  <a:ext uri="{0D108BD9-81ED-4DB2-BD59-A6C34878D82A}">
                    <a16:rowId xmlns:a16="http://schemas.microsoft.com/office/drawing/2014/main" val="1285257752"/>
                  </a:ext>
                </a:extLst>
              </a:tr>
              <a:tr h="416244">
                <a:tc vMerge="1">
                  <a:txBody>
                    <a:bodyPr/>
                    <a:lstStyle/>
                    <a:p>
                      <a:endParaRPr lang="en-DK"/>
                    </a:p>
                  </a:txBody>
                  <a:tcPr/>
                </a:tc>
                <a:tc>
                  <a:txBody>
                    <a:bodyPr/>
                    <a:lstStyle/>
                    <a:p>
                      <a:pPr marL="361950" marR="0" lvl="0" indent="0" algn="l" defTabSz="1219182"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Logic apps</a:t>
                      </a:r>
                    </a:p>
                  </a:txBody>
                  <a:tcPr/>
                </a:tc>
                <a:extLst>
                  <a:ext uri="{0D108BD9-81ED-4DB2-BD59-A6C34878D82A}">
                    <a16:rowId xmlns:a16="http://schemas.microsoft.com/office/drawing/2014/main" val="2902596713"/>
                  </a:ext>
                </a:extLst>
              </a:tr>
              <a:tr h="315276">
                <a:tc vMerge="1">
                  <a:txBody>
                    <a:bodyPr/>
                    <a:lstStyle/>
                    <a:p>
                      <a:endParaRPr lang="en-DK"/>
                    </a:p>
                  </a:txBody>
                  <a:tcPr/>
                </a:tc>
                <a:tc>
                  <a:txBody>
                    <a:bodyPr/>
                    <a:lstStyle/>
                    <a:p>
                      <a:pPr marL="361950" marR="0" lvl="0" indent="0" algn="l" defTabSz="1219182" rtl="0" eaLnBrk="1" fontAlgn="auto" latinLnBrk="0" hangingPunct="1">
                        <a:lnSpc>
                          <a:spcPct val="100000"/>
                        </a:lnSpc>
                        <a:spcBef>
                          <a:spcPts val="0"/>
                        </a:spcBef>
                        <a:spcAft>
                          <a:spcPts val="0"/>
                        </a:spcAft>
                        <a:buClrTx/>
                        <a:buSzTx/>
                        <a:buFontTx/>
                        <a:buNone/>
                        <a:tabLst/>
                        <a:defRPr/>
                      </a:pPr>
                      <a:r>
                        <a:rPr lang="en-GB" sz="1400" b="0" dirty="0">
                          <a:solidFill>
                            <a:schemeClr val="bg1"/>
                          </a:solidFill>
                        </a:rPr>
                        <a:t>Function app</a:t>
                      </a:r>
                      <a:endParaRPr lang="en-DK" sz="1400" b="0" dirty="0">
                        <a:solidFill>
                          <a:schemeClr val="bg1"/>
                        </a:solidFill>
                      </a:endParaRPr>
                    </a:p>
                  </a:txBody>
                  <a:tcPr/>
                </a:tc>
                <a:extLst>
                  <a:ext uri="{0D108BD9-81ED-4DB2-BD59-A6C34878D82A}">
                    <a16:rowId xmlns:a16="http://schemas.microsoft.com/office/drawing/2014/main" val="243270441"/>
                  </a:ext>
                </a:extLst>
              </a:tr>
            </a:tbl>
          </a:graphicData>
        </a:graphic>
      </p:graphicFrame>
      <p:sp>
        <p:nvSpPr>
          <p:cNvPr id="37" name="Rectangle 36">
            <a:extLst>
              <a:ext uri="{FF2B5EF4-FFF2-40B4-BE49-F238E27FC236}">
                <a16:creationId xmlns:a16="http://schemas.microsoft.com/office/drawing/2014/main" id="{F9B2480A-E6E7-2DC7-6DC7-B891BC5405C5}"/>
              </a:ext>
            </a:extLst>
          </p:cNvPr>
          <p:cNvSpPr/>
          <p:nvPr/>
        </p:nvSpPr>
        <p:spPr>
          <a:xfrm>
            <a:off x="7019328" y="4326810"/>
            <a:ext cx="256255"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1934"/>
                </a:solidFill>
                <a:effectLst/>
                <a:uLnTx/>
                <a:uFillTx/>
                <a:latin typeface="Calibri"/>
                <a:ea typeface="+mn-ea"/>
                <a:cs typeface="+mn-cs"/>
              </a:rPr>
              <a:t>8</a:t>
            </a:r>
          </a:p>
        </p:txBody>
      </p:sp>
      <p:sp>
        <p:nvSpPr>
          <p:cNvPr id="40" name="Rectangle 39">
            <a:extLst>
              <a:ext uri="{FF2B5EF4-FFF2-40B4-BE49-F238E27FC236}">
                <a16:creationId xmlns:a16="http://schemas.microsoft.com/office/drawing/2014/main" id="{C800E4B5-CC89-B3CC-984F-86D475411988}"/>
              </a:ext>
            </a:extLst>
          </p:cNvPr>
          <p:cNvSpPr/>
          <p:nvPr/>
        </p:nvSpPr>
        <p:spPr>
          <a:xfrm>
            <a:off x="7430216" y="4340986"/>
            <a:ext cx="342269"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10</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sp>
        <p:nvSpPr>
          <p:cNvPr id="41" name="Rectangle 40">
            <a:extLst>
              <a:ext uri="{FF2B5EF4-FFF2-40B4-BE49-F238E27FC236}">
                <a16:creationId xmlns:a16="http://schemas.microsoft.com/office/drawing/2014/main" id="{181621C4-834B-A922-B3FD-73FE6E0E8A7F}"/>
              </a:ext>
            </a:extLst>
          </p:cNvPr>
          <p:cNvSpPr/>
          <p:nvPr/>
        </p:nvSpPr>
        <p:spPr>
          <a:xfrm>
            <a:off x="6560916" y="1854373"/>
            <a:ext cx="391026" cy="2464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2-4</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sp>
        <p:nvSpPr>
          <p:cNvPr id="44" name="Rectangle 43">
            <a:extLst>
              <a:ext uri="{FF2B5EF4-FFF2-40B4-BE49-F238E27FC236}">
                <a16:creationId xmlns:a16="http://schemas.microsoft.com/office/drawing/2014/main" id="{3F07BCCE-B2CF-C481-5874-21319FBABAEF}"/>
              </a:ext>
            </a:extLst>
          </p:cNvPr>
          <p:cNvSpPr/>
          <p:nvPr/>
        </p:nvSpPr>
        <p:spPr>
          <a:xfrm>
            <a:off x="7097772" y="1854373"/>
            <a:ext cx="391026" cy="2464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6-7</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sp>
        <p:nvSpPr>
          <p:cNvPr id="46" name="Rectangle 45">
            <a:extLst>
              <a:ext uri="{FF2B5EF4-FFF2-40B4-BE49-F238E27FC236}">
                <a16:creationId xmlns:a16="http://schemas.microsoft.com/office/drawing/2014/main" id="{805243DF-C6FF-6128-252F-13BC9F367A40}"/>
              </a:ext>
            </a:extLst>
          </p:cNvPr>
          <p:cNvSpPr/>
          <p:nvPr/>
        </p:nvSpPr>
        <p:spPr>
          <a:xfrm>
            <a:off x="1042220" y="3539417"/>
            <a:ext cx="391026" cy="2464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2-4</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A277C1C8-B7C4-3F62-F5B6-BC42D0C2DEC6}"/>
              </a:ext>
            </a:extLst>
          </p:cNvPr>
          <p:cNvCxnSpPr>
            <a:cxnSpLocks/>
          </p:cNvCxnSpPr>
          <p:nvPr/>
        </p:nvCxnSpPr>
        <p:spPr>
          <a:xfrm flipV="1">
            <a:off x="3466832" y="3084808"/>
            <a:ext cx="0" cy="778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E721314-D201-D6C5-00F7-44C8F243F7AC}"/>
              </a:ext>
            </a:extLst>
          </p:cNvPr>
          <p:cNvCxnSpPr>
            <a:cxnSpLocks/>
            <a:stCxn id="35" idx="2"/>
            <a:endCxn id="101" idx="2"/>
          </p:cNvCxnSpPr>
          <p:nvPr/>
        </p:nvCxnSpPr>
        <p:spPr>
          <a:xfrm rot="5400000" flipH="1">
            <a:off x="3049290" y="967039"/>
            <a:ext cx="943156" cy="5192795"/>
          </a:xfrm>
          <a:prstGeom prst="bentConnector3">
            <a:avLst>
              <a:gd name="adj1" fmla="val -24238"/>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4BD0F3A8-E994-D0D4-5B80-36A1DBD86D9B}"/>
              </a:ext>
            </a:extLst>
          </p:cNvPr>
          <p:cNvSpPr/>
          <p:nvPr/>
        </p:nvSpPr>
        <p:spPr>
          <a:xfrm>
            <a:off x="2274483" y="3527462"/>
            <a:ext cx="391026" cy="2464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6-7</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cxnSp>
        <p:nvCxnSpPr>
          <p:cNvPr id="87" name="Connector: Elbow 86">
            <a:extLst>
              <a:ext uri="{FF2B5EF4-FFF2-40B4-BE49-F238E27FC236}">
                <a16:creationId xmlns:a16="http://schemas.microsoft.com/office/drawing/2014/main" id="{E06CF25B-98BE-D025-0BCD-5595802AE570}"/>
              </a:ext>
            </a:extLst>
          </p:cNvPr>
          <p:cNvCxnSpPr>
            <a:cxnSpLocks/>
          </p:cNvCxnSpPr>
          <p:nvPr/>
        </p:nvCxnSpPr>
        <p:spPr>
          <a:xfrm rot="10800000" flipV="1">
            <a:off x="6519776" y="2239944"/>
            <a:ext cx="1657869" cy="268793"/>
          </a:xfrm>
          <a:prstGeom prst="bentConnector3">
            <a:avLst>
              <a:gd name="adj1" fmla="val 100025"/>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C1699197-617F-27A2-436F-72C18EF96F6E}"/>
              </a:ext>
            </a:extLst>
          </p:cNvPr>
          <p:cNvSpPr/>
          <p:nvPr/>
        </p:nvSpPr>
        <p:spPr>
          <a:xfrm>
            <a:off x="2018979" y="2336194"/>
            <a:ext cx="256255"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srgbClr val="001934"/>
                </a:solidFill>
                <a:effectLst/>
                <a:uLnTx/>
                <a:uFillTx/>
                <a:latin typeface="Calibri"/>
                <a:ea typeface="+mn-ea"/>
                <a:cs typeface="+mn-cs"/>
              </a:rPr>
              <a:t>8</a:t>
            </a:r>
          </a:p>
        </p:txBody>
      </p:sp>
      <p:sp>
        <p:nvSpPr>
          <p:cNvPr id="95" name="Rectangle 94">
            <a:extLst>
              <a:ext uri="{FF2B5EF4-FFF2-40B4-BE49-F238E27FC236}">
                <a16:creationId xmlns:a16="http://schemas.microsoft.com/office/drawing/2014/main" id="{D70088A2-CAC2-4F7D-6AF5-9640EB847850}"/>
              </a:ext>
            </a:extLst>
          </p:cNvPr>
          <p:cNvSpPr/>
          <p:nvPr/>
        </p:nvSpPr>
        <p:spPr>
          <a:xfrm>
            <a:off x="3135133" y="2339375"/>
            <a:ext cx="380004" cy="20784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001934"/>
                </a:solidFill>
                <a:latin typeface="Calibri"/>
              </a:rPr>
              <a:t>10</a:t>
            </a:r>
            <a:endParaRPr kumimoji="0" lang="fr-FR" sz="1200" b="0" i="0" u="none" strike="noStrike" kern="1200" cap="none" spc="0" normalizeH="0" baseline="0" noProof="0" dirty="0">
              <a:ln>
                <a:noFill/>
              </a:ln>
              <a:solidFill>
                <a:srgbClr val="001934"/>
              </a:solidFill>
              <a:effectLst/>
              <a:uLnTx/>
              <a:uFillTx/>
              <a:latin typeface="Calibri"/>
              <a:ea typeface="+mn-ea"/>
              <a:cs typeface="+mn-cs"/>
            </a:endParaRPr>
          </a:p>
        </p:txBody>
      </p:sp>
      <p:grpSp>
        <p:nvGrpSpPr>
          <p:cNvPr id="4" name="Group 3">
            <a:extLst>
              <a:ext uri="{FF2B5EF4-FFF2-40B4-BE49-F238E27FC236}">
                <a16:creationId xmlns:a16="http://schemas.microsoft.com/office/drawing/2014/main" id="{0D6C6FFC-34BC-B4DB-66DF-BD3EC9CAD23A}"/>
              </a:ext>
            </a:extLst>
          </p:cNvPr>
          <p:cNvGrpSpPr/>
          <p:nvPr/>
        </p:nvGrpSpPr>
        <p:grpSpPr>
          <a:xfrm>
            <a:off x="6128809" y="5228700"/>
            <a:ext cx="1570684" cy="539125"/>
            <a:chOff x="5699417" y="4963045"/>
            <a:chExt cx="1570684" cy="539125"/>
          </a:xfrm>
        </p:grpSpPr>
        <p:sp>
          <p:nvSpPr>
            <p:cNvPr id="5" name="TextBox 4">
              <a:extLst>
                <a:ext uri="{FF2B5EF4-FFF2-40B4-BE49-F238E27FC236}">
                  <a16:creationId xmlns:a16="http://schemas.microsoft.com/office/drawing/2014/main" id="{4978D5D1-12FB-5FEA-BEE5-E781ACC9ED91}"/>
                </a:ext>
              </a:extLst>
            </p:cNvPr>
            <p:cNvSpPr txBox="1"/>
            <p:nvPr/>
          </p:nvSpPr>
          <p:spPr>
            <a:xfrm>
              <a:off x="6290897" y="4963045"/>
              <a:ext cx="979204" cy="523220"/>
            </a:xfrm>
            <a:prstGeom prst="rect">
              <a:avLst/>
            </a:prstGeom>
            <a:noFill/>
          </p:spPr>
          <p:txBody>
            <a:bodyPr wrap="square" rtlCol="0">
              <a:spAutoFit/>
            </a:bodyPr>
            <a:lstStyle/>
            <a:p>
              <a:r>
                <a:rPr lang="fr-FR" sz="1400" dirty="0">
                  <a:solidFill>
                    <a:schemeClr val="bg1"/>
                  </a:solidFill>
                </a:rPr>
                <a:t>Microsoft Entra ID</a:t>
              </a:r>
            </a:p>
          </p:txBody>
        </p:sp>
        <p:pic>
          <p:nvPicPr>
            <p:cNvPr id="8" name="Picture 7">
              <a:extLst>
                <a:ext uri="{FF2B5EF4-FFF2-40B4-BE49-F238E27FC236}">
                  <a16:creationId xmlns:a16="http://schemas.microsoft.com/office/drawing/2014/main" id="{8B821C1C-C6DD-5BA1-D8C2-766100EBEC8F}"/>
                </a:ext>
              </a:extLst>
            </p:cNvPr>
            <p:cNvPicPr>
              <a:picLocks noChangeAspect="1"/>
            </p:cNvPicPr>
            <p:nvPr/>
          </p:nvPicPr>
          <p:blipFill>
            <a:blip r:embed="rId8"/>
            <a:stretch>
              <a:fillRect/>
            </a:stretch>
          </p:blipFill>
          <p:spPr>
            <a:xfrm>
              <a:off x="5699417" y="4968743"/>
              <a:ext cx="558829" cy="533427"/>
            </a:xfrm>
            <a:prstGeom prst="rect">
              <a:avLst/>
            </a:prstGeom>
          </p:spPr>
        </p:pic>
      </p:grpSp>
      <p:pic>
        <p:nvPicPr>
          <p:cNvPr id="15" name="Graphic 14">
            <a:extLst>
              <a:ext uri="{FF2B5EF4-FFF2-40B4-BE49-F238E27FC236}">
                <a16:creationId xmlns:a16="http://schemas.microsoft.com/office/drawing/2014/main" id="{19570572-B959-7E81-1415-DF3A6DEEDE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45542" y="3016613"/>
            <a:ext cx="313884" cy="313884"/>
          </a:xfrm>
          <a:prstGeom prst="rect">
            <a:avLst/>
          </a:prstGeom>
        </p:spPr>
      </p:pic>
      <p:pic>
        <p:nvPicPr>
          <p:cNvPr id="23" name="Graphic 22">
            <a:extLst>
              <a:ext uri="{FF2B5EF4-FFF2-40B4-BE49-F238E27FC236}">
                <a16:creationId xmlns:a16="http://schemas.microsoft.com/office/drawing/2014/main" id="{F0AEFA8C-5054-85CF-F9E0-64241C778E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4339" y="3016613"/>
            <a:ext cx="296413" cy="296413"/>
          </a:xfrm>
          <a:prstGeom prst="rect">
            <a:avLst/>
          </a:prstGeom>
        </p:spPr>
      </p:pic>
      <p:pic>
        <p:nvPicPr>
          <p:cNvPr id="24" name="Graphic 23">
            <a:extLst>
              <a:ext uri="{FF2B5EF4-FFF2-40B4-BE49-F238E27FC236}">
                <a16:creationId xmlns:a16="http://schemas.microsoft.com/office/drawing/2014/main" id="{43AC9883-DE5C-1192-8909-E238887A8E9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619696" y="3381328"/>
            <a:ext cx="245697" cy="245697"/>
          </a:xfrm>
          <a:prstGeom prst="rect">
            <a:avLst/>
          </a:prstGeom>
        </p:spPr>
      </p:pic>
      <p:pic>
        <p:nvPicPr>
          <p:cNvPr id="25" name="Graphic 24">
            <a:extLst>
              <a:ext uri="{FF2B5EF4-FFF2-40B4-BE49-F238E27FC236}">
                <a16:creationId xmlns:a16="http://schemas.microsoft.com/office/drawing/2014/main" id="{1C3425E7-3772-D485-C1BC-9F198135A26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11337" y="3778951"/>
            <a:ext cx="246584" cy="246584"/>
          </a:xfrm>
          <a:prstGeom prst="rect">
            <a:avLst/>
          </a:prstGeom>
        </p:spPr>
      </p:pic>
      <p:grpSp>
        <p:nvGrpSpPr>
          <p:cNvPr id="26" name="Group 25">
            <a:extLst>
              <a:ext uri="{FF2B5EF4-FFF2-40B4-BE49-F238E27FC236}">
                <a16:creationId xmlns:a16="http://schemas.microsoft.com/office/drawing/2014/main" id="{33667802-40D9-F140-D622-8E78BAFB296F}"/>
              </a:ext>
            </a:extLst>
          </p:cNvPr>
          <p:cNvGrpSpPr/>
          <p:nvPr/>
        </p:nvGrpSpPr>
        <p:grpSpPr>
          <a:xfrm>
            <a:off x="8330858" y="3907149"/>
            <a:ext cx="2067860" cy="542782"/>
            <a:chOff x="9430879" y="3280430"/>
            <a:chExt cx="2067860" cy="542782"/>
          </a:xfrm>
        </p:grpSpPr>
        <p:sp>
          <p:nvSpPr>
            <p:cNvPr id="28" name="TextBox 27">
              <a:extLst>
                <a:ext uri="{FF2B5EF4-FFF2-40B4-BE49-F238E27FC236}">
                  <a16:creationId xmlns:a16="http://schemas.microsoft.com/office/drawing/2014/main" id="{13A671A4-E2B2-A903-4FA1-8DC7478E2BB3}"/>
                </a:ext>
              </a:extLst>
            </p:cNvPr>
            <p:cNvSpPr txBox="1"/>
            <p:nvPr/>
          </p:nvSpPr>
          <p:spPr>
            <a:xfrm>
              <a:off x="9923191" y="3299992"/>
              <a:ext cx="1575548" cy="523220"/>
            </a:xfrm>
            <a:prstGeom prst="rect">
              <a:avLst/>
            </a:prstGeom>
            <a:noFill/>
          </p:spPr>
          <p:txBody>
            <a:bodyPr wrap="square" rtlCol="0">
              <a:spAutoFit/>
            </a:bodyPr>
            <a:lstStyle/>
            <a:p>
              <a:r>
                <a:rPr lang="en-US" sz="1400" dirty="0">
                  <a:solidFill>
                    <a:schemeClr val="bg1"/>
                  </a:solidFill>
                </a:rPr>
                <a:t>Supply Chain Management</a:t>
              </a:r>
            </a:p>
          </p:txBody>
        </p:sp>
        <p:pic>
          <p:nvPicPr>
            <p:cNvPr id="33" name="Graphic 32">
              <a:extLst>
                <a:ext uri="{FF2B5EF4-FFF2-40B4-BE49-F238E27FC236}">
                  <a16:creationId xmlns:a16="http://schemas.microsoft.com/office/drawing/2014/main" id="{282175FC-11E8-FD6A-2746-C859FB2B99D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30879" y="3280430"/>
              <a:ext cx="456345" cy="456345"/>
            </a:xfrm>
            <a:prstGeom prst="rect">
              <a:avLst/>
            </a:prstGeom>
          </p:spPr>
        </p:pic>
      </p:grpSp>
      <p:grpSp>
        <p:nvGrpSpPr>
          <p:cNvPr id="36" name="Group 35">
            <a:extLst>
              <a:ext uri="{FF2B5EF4-FFF2-40B4-BE49-F238E27FC236}">
                <a16:creationId xmlns:a16="http://schemas.microsoft.com/office/drawing/2014/main" id="{BEBA1E83-1CA3-E6EF-3EC2-62EA6D309BE7}"/>
              </a:ext>
            </a:extLst>
          </p:cNvPr>
          <p:cNvGrpSpPr/>
          <p:nvPr/>
        </p:nvGrpSpPr>
        <p:grpSpPr>
          <a:xfrm>
            <a:off x="10194568" y="3895302"/>
            <a:ext cx="1444616" cy="406592"/>
            <a:chOff x="9213910" y="3583388"/>
            <a:chExt cx="1444616" cy="406592"/>
          </a:xfrm>
        </p:grpSpPr>
        <p:pic>
          <p:nvPicPr>
            <p:cNvPr id="38" name="Graphic 37">
              <a:extLst>
                <a:ext uri="{FF2B5EF4-FFF2-40B4-BE49-F238E27FC236}">
                  <a16:creationId xmlns:a16="http://schemas.microsoft.com/office/drawing/2014/main" id="{8665640B-B2BA-9AB6-A046-9DCCD57737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13910" y="3583388"/>
              <a:ext cx="406592" cy="406592"/>
            </a:xfrm>
            <a:prstGeom prst="rect">
              <a:avLst/>
            </a:prstGeom>
          </p:spPr>
        </p:pic>
        <p:sp>
          <p:nvSpPr>
            <p:cNvPr id="39" name="TextBox 38">
              <a:extLst>
                <a:ext uri="{FF2B5EF4-FFF2-40B4-BE49-F238E27FC236}">
                  <a16:creationId xmlns:a16="http://schemas.microsoft.com/office/drawing/2014/main" id="{4878AF97-6927-F184-7FB9-1D98DDDBF807}"/>
                </a:ext>
              </a:extLst>
            </p:cNvPr>
            <p:cNvSpPr txBox="1"/>
            <p:nvPr/>
          </p:nvSpPr>
          <p:spPr>
            <a:xfrm>
              <a:off x="9651480" y="3650435"/>
              <a:ext cx="1007046" cy="307777"/>
            </a:xfrm>
            <a:prstGeom prst="rect">
              <a:avLst/>
            </a:prstGeom>
            <a:noFill/>
          </p:spPr>
          <p:txBody>
            <a:bodyPr wrap="square" rtlCol="0">
              <a:spAutoFit/>
            </a:bodyPr>
            <a:lstStyle/>
            <a:p>
              <a:r>
                <a:rPr lang="en-029" sz="1400" dirty="0">
                  <a:solidFill>
                    <a:schemeClr val="bg1"/>
                  </a:solidFill>
                </a:rPr>
                <a:t>Commerce</a:t>
              </a:r>
            </a:p>
          </p:txBody>
        </p:sp>
      </p:grpSp>
      <p:cxnSp>
        <p:nvCxnSpPr>
          <p:cNvPr id="49" name="Connector: Elbow 48">
            <a:extLst>
              <a:ext uri="{FF2B5EF4-FFF2-40B4-BE49-F238E27FC236}">
                <a16:creationId xmlns:a16="http://schemas.microsoft.com/office/drawing/2014/main" id="{F463CFF5-55D0-8660-00AC-C3C7945BDA9A}"/>
              </a:ext>
            </a:extLst>
          </p:cNvPr>
          <p:cNvCxnSpPr>
            <a:cxnSpLocks/>
          </p:cNvCxnSpPr>
          <p:nvPr/>
        </p:nvCxnSpPr>
        <p:spPr>
          <a:xfrm>
            <a:off x="6408223" y="4050845"/>
            <a:ext cx="1720193" cy="180840"/>
          </a:xfrm>
          <a:prstGeom prst="bentConnector3">
            <a:avLst>
              <a:gd name="adj1" fmla="val -68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179785"/>
      </p:ext>
    </p:extLst>
  </p:cSld>
  <p:clrMapOvr>
    <a:masterClrMapping/>
  </p:clrMapOvr>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Bullets w/ Photo">
  <a:themeElements>
    <a:clrScheme name="IBM ix">
      <a:dk1>
        <a:srgbClr val="001934"/>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emplate iX de base a completer.potx" id="{73537519-74E5-49B2-BA36-4C79587CCAE9}" vid="{5302FDBD-0ECA-4712-B31C-CE7AEBE687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9" ma:contentTypeDescription="Create a new document." ma:contentTypeScope="" ma:versionID="babec4a2049e33215b60716c520e3afe">
  <xsd:schema xmlns:xsd="http://www.w3.org/2001/XMLSchema" xmlns:xs="http://www.w3.org/2001/XMLSchema" xmlns:p="http://schemas.microsoft.com/office/2006/metadata/properties" xmlns:ns1="http://schemas.microsoft.com/sharepoint/v3" xmlns:ns2="f784ab01-3b00-4499-a3fe-88ca86405c7b" xmlns:ns3="17012f8d-dfee-46cb-a314-eed379f2338a" targetNamespace="http://schemas.microsoft.com/office/2006/metadata/properties" ma:root="true" ma:fieldsID="032a612d3e9e87c19e3b336ea234385b" ns1:_="" ns2:_="" ns3:_="">
    <xsd:import namespace="http://schemas.microsoft.com/sharepoint/v3"/>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dcf5ddc1-fb1d-440f-849a-6450bddbaed7"/>
    <ds:schemaRef ds:uri="http://purl.org/dc/terms/"/>
    <ds:schemaRef ds:uri="http://schemas.microsoft.com/sharepoint/v3"/>
    <ds:schemaRef ds:uri="965de625-df5b-42e9-a277-2113da4f1195"/>
    <ds:schemaRef ds:uri="http://schemas.microsoft.com/office/2006/metadata/properties"/>
    <ds:schemaRef ds:uri="http://www.w3.org/XML/1998/namespace"/>
    <ds:schemaRef ds:uri="http://schemas.microsoft.com/office/infopath/2007/PartnerControls"/>
    <ds:schemaRef ds:uri="http://schemas.openxmlformats.org/package/2006/metadata/core-properties"/>
    <ds:schemaRef ds:uri="http://purl.org/dc/elements/1.1/"/>
    <ds:schemaRef ds:uri="17012f8d-dfee-46cb-a314-eed379f2338a"/>
  </ds:schemaRefs>
</ds:datastoreItem>
</file>

<file path=customXml/itemProps3.xml><?xml version="1.0" encoding="utf-8"?>
<ds:datastoreItem xmlns:ds="http://schemas.openxmlformats.org/officeDocument/2006/customXml" ds:itemID="{4C738DFD-B6ED-4004-A3E1-EC29CB44DD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Dynamics 365 brand template</Template>
  <TotalTime>89</TotalTime>
  <Words>111</Words>
  <Application>Microsoft Office PowerPoint</Application>
  <PresentationFormat>Widescreen</PresentationFormat>
  <Paragraphs>62</Paragraphs>
  <Slides>2</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vt:i4>
      </vt:variant>
    </vt:vector>
  </HeadingPairs>
  <TitlesOfParts>
    <vt:vector size="14" baseType="lpstr">
      <vt:lpstr>Arial</vt:lpstr>
      <vt:lpstr>Calibri</vt:lpstr>
      <vt:lpstr>Century Gothic</vt:lpstr>
      <vt:lpstr>Consolas</vt:lpstr>
      <vt:lpstr>HelvNeue Roman for IBM</vt:lpstr>
      <vt:lpstr>Lubalin Demi for IBM</vt:lpstr>
      <vt:lpstr>Lubalin Extra Light for IBM</vt:lpstr>
      <vt:lpstr>Segoe UI</vt:lpstr>
      <vt:lpstr>Segoe UI Semibold</vt:lpstr>
      <vt:lpstr>Wingdings</vt:lpstr>
      <vt:lpstr>Microsoft D365 template</vt:lpstr>
      <vt:lpstr>Bullets w/ Photo</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&lt;Event name&gt;</dc:subject>
  <dc:creator>Eva Dupont (DK)</dc:creator>
  <cp:keywords/>
  <dc:description/>
  <cp:lastModifiedBy>Eva Dupont (DK)</cp:lastModifiedBy>
  <cp:revision>4</cp:revision>
  <dcterms:created xsi:type="dcterms:W3CDTF">2025-07-11T13:52:56Z</dcterms:created>
  <dcterms:modified xsi:type="dcterms:W3CDTF">2025-08-19T08:22:45Z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